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  <p:sldMasterId id="2147483809" r:id="rId2"/>
    <p:sldMasterId id="2147483695" r:id="rId3"/>
    <p:sldMasterId id="2147483780" r:id="rId4"/>
    <p:sldMasterId id="2147483755" r:id="rId5"/>
    <p:sldMasterId id="2147483783" r:id="rId6"/>
    <p:sldMasterId id="2147483758" r:id="rId7"/>
    <p:sldMasterId id="2147483788" r:id="rId8"/>
    <p:sldMasterId id="2147483791" r:id="rId9"/>
    <p:sldMasterId id="2147483794" r:id="rId10"/>
  </p:sldMasterIdLst>
  <p:notesMasterIdLst>
    <p:notesMasterId r:id="rId12"/>
  </p:notesMasterIdLst>
  <p:sldIdLst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01"/>
    <p:restoredTop sz="94674"/>
  </p:normalViewPr>
  <p:slideViewPr>
    <p:cSldViewPr snapToGrid="0" snapToObjects="1">
      <p:cViewPr varScale="1">
        <p:scale>
          <a:sx n="111" d="100"/>
          <a:sy n="111" d="100"/>
        </p:scale>
        <p:origin x="12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88072-BDA9-6E4F-B105-7B1A78A8ADB9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5088B001-8AF8-5E41-BB83-7557FCA2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72" y="5970494"/>
            <a:ext cx="6696634" cy="586160"/>
          </a:xfrm>
          <a:prstGeom prst="rect">
            <a:avLst/>
          </a:prstGeom>
        </p:spPr>
        <p:txBody>
          <a:bodyPr anchor="ctr" anchorCtr="0"/>
          <a:lstStyle>
            <a:lvl1pPr>
              <a:defRPr sz="240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434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8012808" cy="314642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2997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692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9866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47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1873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868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 userDrawn="1"/>
        </p:nvSpPr>
        <p:spPr>
          <a:xfrm>
            <a:off x="357309" y="634110"/>
            <a:ext cx="9450122" cy="67235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54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540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980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9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7CEF2017-8077-2240-901B-3DD14100D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72" y="5970494"/>
            <a:ext cx="6696634" cy="586160"/>
          </a:xfrm>
          <a:prstGeom prst="rect">
            <a:avLst/>
          </a:prstGeom>
        </p:spPr>
        <p:txBody>
          <a:bodyPr anchor="ctr" anchorCtr="0"/>
          <a:lstStyle>
            <a:lvl1pPr>
              <a:defRPr sz="240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553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0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7771326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7771644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76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5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7771326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7771644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027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14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8012808" cy="314642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393" y="5973544"/>
            <a:ext cx="1592272" cy="5721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9144000" cy="5795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5681709"/>
            <a:ext cx="9144000" cy="117629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7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4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393" y="5973544"/>
            <a:ext cx="1592272" cy="5721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9144000" cy="5795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5681709"/>
            <a:ext cx="9144000" cy="117629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728097" y="2154250"/>
            <a:ext cx="777132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89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0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all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728097" y="2154250"/>
            <a:ext cx="777132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89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7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all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66264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66264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5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5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4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00665" y="1345722"/>
            <a:ext cx="3288552" cy="731809"/>
          </a:xfrm>
          <a:prstGeom prst="rect">
            <a:avLst/>
          </a:prstGeom>
          <a:solidFill>
            <a:srgbClr val="232D48"/>
          </a:solidFill>
        </p:spPr>
        <p:txBody>
          <a:bodyPr anchor="ctr" anchorCtr="0"/>
          <a:lstStyle/>
          <a:p>
            <a:pPr algn="ctr"/>
            <a:r>
              <a:rPr lang="en-US" sz="1412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1412" b="1" dirty="0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</a:t>
            </a:r>
            <a:r>
              <a:rPr lang="en-US" sz="1412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4847805" y="1345721"/>
            <a:ext cx="3288552" cy="731809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412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412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1000664" y="2224050"/>
            <a:ext cx="3288552" cy="731809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412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412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4847805" y="2224049"/>
            <a:ext cx="3288552" cy="731809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412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412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4847805" y="3109996"/>
            <a:ext cx="3288552" cy="731809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412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412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4847804" y="4004579"/>
            <a:ext cx="3288552" cy="731809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412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412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1000665" y="4004578"/>
            <a:ext cx="3288552" cy="731809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412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412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1000665" y="3109996"/>
            <a:ext cx="3288552" cy="731809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412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412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4847805" y="4874270"/>
            <a:ext cx="3288552" cy="731809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412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412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1000666" y="4874269"/>
            <a:ext cx="3288552" cy="731809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412" b="1" smtClean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412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412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7539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8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2057</TotalTime>
  <Words>70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Franklin Gothic Demi</vt:lpstr>
      <vt:lpstr>Franklin Gothic Demi Cond</vt:lpstr>
      <vt:lpstr>Georgia</vt:lpstr>
      <vt:lpstr>ITC Franklin Gothic Book</vt:lpstr>
      <vt:lpstr>Custom Design</vt:lpstr>
      <vt:lpstr>1_Custom Design</vt:lpstr>
      <vt:lpstr>UVA GEN inside 6</vt:lpstr>
      <vt:lpstr>1_UVA GEN inside 6</vt:lpstr>
      <vt:lpstr>2_UVA GEN inside 6</vt:lpstr>
      <vt:lpstr>8_UVA GEN inside 6</vt:lpstr>
      <vt:lpstr>3_UVA GEN inside 6</vt:lpstr>
      <vt:lpstr>4_UVA GEN inside 6</vt:lpstr>
      <vt:lpstr>6_UVA GEN inside 6</vt:lpstr>
      <vt:lpstr>7_UVA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Miller, Michael P *HS (Nursing Governance Program)</cp:lastModifiedBy>
  <cp:revision>119</cp:revision>
  <dcterms:created xsi:type="dcterms:W3CDTF">2017-10-18T15:58:36Z</dcterms:created>
  <dcterms:modified xsi:type="dcterms:W3CDTF">2019-10-10T18:11:44Z</dcterms:modified>
</cp:coreProperties>
</file>