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4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5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6.xml" ContentType="application/vnd.openxmlformats-officedocument.theme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7.xml" ContentType="application/vnd.openxmlformats-officedocument.theme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8.xml" ContentType="application/vnd.openxmlformats-officedocument.theme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9.xml" ContentType="application/vnd.openxmlformats-officedocument.them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10.xml" ContentType="application/vnd.openxmlformats-officedocument.theme+xml"/>
  <Override PartName="/ppt/theme/theme11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806" r:id="rId1"/>
    <p:sldMasterId id="2147483809" r:id="rId2"/>
    <p:sldMasterId id="2147483695" r:id="rId3"/>
    <p:sldMasterId id="2147483780" r:id="rId4"/>
    <p:sldMasterId id="2147483755" r:id="rId5"/>
    <p:sldMasterId id="2147483783" r:id="rId6"/>
    <p:sldMasterId id="2147483758" r:id="rId7"/>
    <p:sldMasterId id="2147483788" r:id="rId8"/>
    <p:sldMasterId id="2147483791" r:id="rId9"/>
    <p:sldMasterId id="2147483794" r:id="rId10"/>
  </p:sldMasterIdLst>
  <p:notesMasterIdLst>
    <p:notesMasterId r:id="rId12"/>
  </p:notesMasterIdLst>
  <p:sldIdLst>
    <p:sldId id="266" r:id="rId11"/>
  </p:sldIdLst>
  <p:sldSz cx="10058400" cy="7315200"/>
  <p:notesSz cx="6858000" cy="9144000"/>
  <p:defaultTextStyle>
    <a:defPPr>
      <a:defRPr lang="en-US"/>
    </a:defPPr>
    <a:lvl1pPr marL="0" algn="l" defTabSz="496382" rtl="0" eaLnBrk="1" latinLnBrk="0" hangingPunct="1">
      <a:defRPr sz="1954" kern="1200">
        <a:solidFill>
          <a:schemeClr val="tx1"/>
        </a:solidFill>
        <a:latin typeface="+mn-lt"/>
        <a:ea typeface="+mn-ea"/>
        <a:cs typeface="+mn-cs"/>
      </a:defRPr>
    </a:lvl1pPr>
    <a:lvl2pPr marL="496382" algn="l" defTabSz="496382" rtl="0" eaLnBrk="1" latinLnBrk="0" hangingPunct="1">
      <a:defRPr sz="1954" kern="1200">
        <a:solidFill>
          <a:schemeClr val="tx1"/>
        </a:solidFill>
        <a:latin typeface="+mn-lt"/>
        <a:ea typeface="+mn-ea"/>
        <a:cs typeface="+mn-cs"/>
      </a:defRPr>
    </a:lvl2pPr>
    <a:lvl3pPr marL="992764" algn="l" defTabSz="496382" rtl="0" eaLnBrk="1" latinLnBrk="0" hangingPunct="1">
      <a:defRPr sz="1954" kern="1200">
        <a:solidFill>
          <a:schemeClr val="tx1"/>
        </a:solidFill>
        <a:latin typeface="+mn-lt"/>
        <a:ea typeface="+mn-ea"/>
        <a:cs typeface="+mn-cs"/>
      </a:defRPr>
    </a:lvl3pPr>
    <a:lvl4pPr marL="1489146" algn="l" defTabSz="496382" rtl="0" eaLnBrk="1" latinLnBrk="0" hangingPunct="1">
      <a:defRPr sz="1954" kern="1200">
        <a:solidFill>
          <a:schemeClr val="tx1"/>
        </a:solidFill>
        <a:latin typeface="+mn-lt"/>
        <a:ea typeface="+mn-ea"/>
        <a:cs typeface="+mn-cs"/>
      </a:defRPr>
    </a:lvl4pPr>
    <a:lvl5pPr marL="1985528" algn="l" defTabSz="496382" rtl="0" eaLnBrk="1" latinLnBrk="0" hangingPunct="1">
      <a:defRPr sz="1954" kern="1200">
        <a:solidFill>
          <a:schemeClr val="tx1"/>
        </a:solidFill>
        <a:latin typeface="+mn-lt"/>
        <a:ea typeface="+mn-ea"/>
        <a:cs typeface="+mn-cs"/>
      </a:defRPr>
    </a:lvl5pPr>
    <a:lvl6pPr marL="2481910" algn="l" defTabSz="496382" rtl="0" eaLnBrk="1" latinLnBrk="0" hangingPunct="1">
      <a:defRPr sz="1954" kern="1200">
        <a:solidFill>
          <a:schemeClr val="tx1"/>
        </a:solidFill>
        <a:latin typeface="+mn-lt"/>
        <a:ea typeface="+mn-ea"/>
        <a:cs typeface="+mn-cs"/>
      </a:defRPr>
    </a:lvl6pPr>
    <a:lvl7pPr marL="2978292" algn="l" defTabSz="496382" rtl="0" eaLnBrk="1" latinLnBrk="0" hangingPunct="1">
      <a:defRPr sz="1954" kern="1200">
        <a:solidFill>
          <a:schemeClr val="tx1"/>
        </a:solidFill>
        <a:latin typeface="+mn-lt"/>
        <a:ea typeface="+mn-ea"/>
        <a:cs typeface="+mn-cs"/>
      </a:defRPr>
    </a:lvl7pPr>
    <a:lvl8pPr marL="3474674" algn="l" defTabSz="496382" rtl="0" eaLnBrk="1" latinLnBrk="0" hangingPunct="1">
      <a:defRPr sz="1954" kern="1200">
        <a:solidFill>
          <a:schemeClr val="tx1"/>
        </a:solidFill>
        <a:latin typeface="+mn-lt"/>
        <a:ea typeface="+mn-ea"/>
        <a:cs typeface="+mn-cs"/>
      </a:defRPr>
    </a:lvl8pPr>
    <a:lvl9pPr marL="3971056" algn="l" defTabSz="496382" rtl="0" eaLnBrk="1" latinLnBrk="0" hangingPunct="1">
      <a:defRPr sz="1954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04" userDrawn="1">
          <p15:clr>
            <a:srgbClr val="A4A3A4"/>
          </p15:clr>
        </p15:guide>
        <p15:guide id="2" pos="316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32D48"/>
    <a:srgbClr val="E57200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9201"/>
    <p:restoredTop sz="94674"/>
  </p:normalViewPr>
  <p:slideViewPr>
    <p:cSldViewPr snapToGrid="0" snapToObjects="1">
      <p:cViewPr varScale="1">
        <p:scale>
          <a:sx n="104" d="100"/>
          <a:sy n="104" d="100"/>
        </p:scale>
        <p:origin x="402" y="120"/>
      </p:cViewPr>
      <p:guideLst>
        <p:guide orient="horz" pos="2304"/>
        <p:guide pos="3168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slideMaster" Target="slideMasters/slideMaster7.xml"/><Relationship Id="rId12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1.xml"/><Relationship Id="rId5" Type="http://schemas.openxmlformats.org/officeDocument/2006/relationships/slideMaster" Target="slideMasters/slideMaster5.xml"/><Relationship Id="rId15" Type="http://schemas.openxmlformats.org/officeDocument/2006/relationships/theme" Target="theme/theme1.xml"/><Relationship Id="rId10" Type="http://schemas.openxmlformats.org/officeDocument/2006/relationships/slideMaster" Target="slideMasters/slideMaster10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6088072-BDA9-6E4F-B105-7B1A78A8ADB9}" type="datetimeFigureOut">
              <a:rPr lang="en-US" smtClean="0"/>
              <a:t>10/18/2019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08100" y="1143000"/>
            <a:ext cx="4241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EE98D62-B45A-744B-ABD8-DE24AC80EF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49691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92764" rtl="0" eaLnBrk="1" latinLnBrk="0" hangingPunct="1">
      <a:defRPr sz="1303" kern="1200">
        <a:solidFill>
          <a:schemeClr val="tx1"/>
        </a:solidFill>
        <a:latin typeface="+mn-lt"/>
        <a:ea typeface="+mn-ea"/>
        <a:cs typeface="+mn-cs"/>
      </a:defRPr>
    </a:lvl1pPr>
    <a:lvl2pPr marL="496382" algn="l" defTabSz="992764" rtl="0" eaLnBrk="1" latinLnBrk="0" hangingPunct="1">
      <a:defRPr sz="1303" kern="1200">
        <a:solidFill>
          <a:schemeClr val="tx1"/>
        </a:solidFill>
        <a:latin typeface="+mn-lt"/>
        <a:ea typeface="+mn-ea"/>
        <a:cs typeface="+mn-cs"/>
      </a:defRPr>
    </a:lvl2pPr>
    <a:lvl3pPr marL="992764" algn="l" defTabSz="992764" rtl="0" eaLnBrk="1" latinLnBrk="0" hangingPunct="1">
      <a:defRPr sz="1303" kern="1200">
        <a:solidFill>
          <a:schemeClr val="tx1"/>
        </a:solidFill>
        <a:latin typeface="+mn-lt"/>
        <a:ea typeface="+mn-ea"/>
        <a:cs typeface="+mn-cs"/>
      </a:defRPr>
    </a:lvl3pPr>
    <a:lvl4pPr marL="1489146" algn="l" defTabSz="992764" rtl="0" eaLnBrk="1" latinLnBrk="0" hangingPunct="1">
      <a:defRPr sz="1303" kern="1200">
        <a:solidFill>
          <a:schemeClr val="tx1"/>
        </a:solidFill>
        <a:latin typeface="+mn-lt"/>
        <a:ea typeface="+mn-ea"/>
        <a:cs typeface="+mn-cs"/>
      </a:defRPr>
    </a:lvl4pPr>
    <a:lvl5pPr marL="1985528" algn="l" defTabSz="992764" rtl="0" eaLnBrk="1" latinLnBrk="0" hangingPunct="1">
      <a:defRPr sz="1303" kern="1200">
        <a:solidFill>
          <a:schemeClr val="tx1"/>
        </a:solidFill>
        <a:latin typeface="+mn-lt"/>
        <a:ea typeface="+mn-ea"/>
        <a:cs typeface="+mn-cs"/>
      </a:defRPr>
    </a:lvl5pPr>
    <a:lvl6pPr marL="2481910" algn="l" defTabSz="992764" rtl="0" eaLnBrk="1" latinLnBrk="0" hangingPunct="1">
      <a:defRPr sz="1303" kern="1200">
        <a:solidFill>
          <a:schemeClr val="tx1"/>
        </a:solidFill>
        <a:latin typeface="+mn-lt"/>
        <a:ea typeface="+mn-ea"/>
        <a:cs typeface="+mn-cs"/>
      </a:defRPr>
    </a:lvl6pPr>
    <a:lvl7pPr marL="2978292" algn="l" defTabSz="992764" rtl="0" eaLnBrk="1" latinLnBrk="0" hangingPunct="1">
      <a:defRPr sz="1303" kern="1200">
        <a:solidFill>
          <a:schemeClr val="tx1"/>
        </a:solidFill>
        <a:latin typeface="+mn-lt"/>
        <a:ea typeface="+mn-ea"/>
        <a:cs typeface="+mn-cs"/>
      </a:defRPr>
    </a:lvl7pPr>
    <a:lvl8pPr marL="3474674" algn="l" defTabSz="992764" rtl="0" eaLnBrk="1" latinLnBrk="0" hangingPunct="1">
      <a:defRPr sz="1303" kern="1200">
        <a:solidFill>
          <a:schemeClr val="tx1"/>
        </a:solidFill>
        <a:latin typeface="+mn-lt"/>
        <a:ea typeface="+mn-ea"/>
        <a:cs typeface="+mn-cs"/>
      </a:defRPr>
    </a:lvl8pPr>
    <a:lvl9pPr marL="3971056" algn="l" defTabSz="992764" rtl="0" eaLnBrk="1" latinLnBrk="0" hangingPunct="1">
      <a:defRPr sz="1303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="" xmlns:a16="http://schemas.microsoft.com/office/drawing/2014/main" id="{5088B001-8AF8-5E41-BB83-7557FCA2AE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7919" y="6368527"/>
            <a:ext cx="7366297" cy="625237"/>
          </a:xfrm>
          <a:prstGeom prst="rect">
            <a:avLst/>
          </a:prstGeom>
        </p:spPr>
        <p:txBody>
          <a:bodyPr anchor="ctr" anchorCtr="0"/>
          <a:lstStyle>
            <a:lvl1pPr>
              <a:defRPr sz="2560" b="1" i="0" cap="none" baseline="0">
                <a:solidFill>
                  <a:schemeClr val="accent1"/>
                </a:solidFill>
                <a:latin typeface="Georgia" panose="02040502050405020303" pitchFamily="18" charset="0"/>
                <a:ea typeface="Georgia" panose="02040502050405020303" pitchFamily="18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5743484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/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800906" y="1078665"/>
            <a:ext cx="8813740" cy="1219200"/>
          </a:xfrm>
          <a:prstGeom prst="rect">
            <a:avLst/>
          </a:prstGeom>
        </p:spPr>
        <p:txBody>
          <a:bodyPr anchor="ctr" anchorCtr="0"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800907" y="2297865"/>
            <a:ext cx="8813739" cy="514913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2064"/>
              </a:lnSpc>
              <a:defRPr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800557" y="2792157"/>
            <a:ext cx="8814089" cy="3356187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1408"/>
              </a:lnSpc>
              <a:defRPr sz="1440" b="0" i="0" cap="none">
                <a:solidFill>
                  <a:schemeClr val="accent6"/>
                </a:solidFill>
                <a:latin typeface="Georgia" panose="02040502050405020303" pitchFamily="18" charset="0"/>
                <a:ea typeface="Georgia" panose="02040502050405020303" pitchFamily="18" charset="0"/>
                <a:cs typeface="Arial" panose="020B0604020202020204" pitchFamily="34" charset="0"/>
              </a:defRPr>
            </a:lvl1pPr>
            <a:lvl2pPr>
              <a:lnSpc>
                <a:spcPts val="1408"/>
              </a:lnSpc>
              <a:defRPr sz="1440" b="0" i="0" cap="none">
                <a:solidFill>
                  <a:schemeClr val="accent6"/>
                </a:solidFill>
                <a:latin typeface="Georgia" panose="02040502050405020303" pitchFamily="18" charset="0"/>
                <a:ea typeface="Georgia" panose="02040502050405020303" pitchFamily="18" charset="0"/>
                <a:cs typeface="Arial" panose="020B0604020202020204" pitchFamily="34" charset="0"/>
              </a:defRPr>
            </a:lvl2pPr>
            <a:lvl3pPr>
              <a:lnSpc>
                <a:spcPts val="1408"/>
              </a:lnSpc>
              <a:defRPr sz="1440" b="0" i="0" cap="none">
                <a:solidFill>
                  <a:schemeClr val="accent6"/>
                </a:solidFill>
                <a:latin typeface="Georgia" panose="02040502050405020303" pitchFamily="18" charset="0"/>
                <a:ea typeface="Georgia" panose="02040502050405020303" pitchFamily="18" charset="0"/>
                <a:cs typeface="Arial" panose="020B0604020202020204" pitchFamily="34" charset="0"/>
              </a:defRPr>
            </a:lvl3pPr>
            <a:lvl4pPr>
              <a:lnSpc>
                <a:spcPts val="1408"/>
              </a:lnSpc>
              <a:defRPr sz="1440" b="0" i="0" cap="none">
                <a:solidFill>
                  <a:schemeClr val="accent6"/>
                </a:solidFill>
                <a:latin typeface="Georgia" panose="02040502050405020303" pitchFamily="18" charset="0"/>
                <a:ea typeface="Georgia" panose="02040502050405020303" pitchFamily="18" charset="0"/>
                <a:cs typeface="Arial" panose="020B0604020202020204" pitchFamily="34" charset="0"/>
              </a:defRPr>
            </a:lvl4pPr>
            <a:lvl5pPr>
              <a:lnSpc>
                <a:spcPts val="1408"/>
              </a:lnSpc>
              <a:defRPr sz="1440" b="0" i="0" cap="none">
                <a:solidFill>
                  <a:schemeClr val="accent6"/>
                </a:solidFill>
                <a:latin typeface="Georgia" panose="02040502050405020303" pitchFamily="18" charset="0"/>
                <a:ea typeface="Georgia" panose="02040502050405020303" pitchFamily="18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61299758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1069289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800906" y="1078665"/>
            <a:ext cx="8813740" cy="1219200"/>
          </a:xfrm>
          <a:prstGeom prst="rect">
            <a:avLst/>
          </a:prstGeom>
        </p:spPr>
        <p:txBody>
          <a:bodyPr anchor="ctr" anchorCtr="0"/>
          <a:lstStyle>
            <a:lvl1pPr>
              <a:defRPr baseline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800907" y="2297865"/>
            <a:ext cx="8813739" cy="514913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2064"/>
              </a:lnSpc>
              <a:defRPr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8" name="Text Placeholder 15"/>
          <p:cNvSpPr>
            <a:spLocks noGrp="1"/>
          </p:cNvSpPr>
          <p:nvPr>
            <p:ph type="body" sz="quarter" idx="11"/>
          </p:nvPr>
        </p:nvSpPr>
        <p:spPr>
          <a:xfrm>
            <a:off x="784067" y="2787204"/>
            <a:ext cx="8830579" cy="3356187"/>
          </a:xfrm>
        </p:spPr>
        <p:txBody>
          <a:bodyPr anchor="t" anchorCtr="0">
            <a:noAutofit/>
          </a:bodyPr>
          <a:lstStyle>
            <a:lvl1pPr>
              <a:lnSpc>
                <a:spcPts val="1408"/>
              </a:lnSpc>
              <a:defRPr sz="1440" b="0" i="0" cap="none">
                <a:solidFill>
                  <a:schemeClr val="bg1"/>
                </a:solidFill>
                <a:latin typeface="Georgia" panose="02040502050405020303" pitchFamily="18" charset="0"/>
                <a:ea typeface="Georgia" panose="02040502050405020303" pitchFamily="18" charset="0"/>
                <a:cs typeface="Arial" panose="020B0604020202020204" pitchFamily="34" charset="0"/>
              </a:defRPr>
            </a:lvl1pPr>
            <a:lvl2pPr>
              <a:lnSpc>
                <a:spcPts val="1408"/>
              </a:lnSpc>
              <a:defRPr sz="1440" b="0" i="0" cap="none">
                <a:solidFill>
                  <a:schemeClr val="bg1"/>
                </a:solidFill>
                <a:latin typeface="Georgia" panose="02040502050405020303" pitchFamily="18" charset="0"/>
                <a:ea typeface="Georgia" panose="02040502050405020303" pitchFamily="18" charset="0"/>
                <a:cs typeface="Arial" panose="020B0604020202020204" pitchFamily="34" charset="0"/>
              </a:defRPr>
            </a:lvl2pPr>
            <a:lvl3pPr>
              <a:lnSpc>
                <a:spcPts val="1408"/>
              </a:lnSpc>
              <a:defRPr sz="1440" b="0" i="0" cap="none">
                <a:solidFill>
                  <a:schemeClr val="bg1"/>
                </a:solidFill>
                <a:latin typeface="Georgia" panose="02040502050405020303" pitchFamily="18" charset="0"/>
                <a:ea typeface="Georgia" panose="02040502050405020303" pitchFamily="18" charset="0"/>
                <a:cs typeface="Arial" panose="020B0604020202020204" pitchFamily="34" charset="0"/>
              </a:defRPr>
            </a:lvl3pPr>
            <a:lvl4pPr>
              <a:lnSpc>
                <a:spcPts val="1408"/>
              </a:lnSpc>
              <a:defRPr sz="1440" b="0" i="0" cap="none">
                <a:solidFill>
                  <a:schemeClr val="bg1"/>
                </a:solidFill>
                <a:latin typeface="Georgia" panose="02040502050405020303" pitchFamily="18" charset="0"/>
                <a:ea typeface="Georgia" panose="02040502050405020303" pitchFamily="18" charset="0"/>
                <a:cs typeface="Arial" panose="020B0604020202020204" pitchFamily="34" charset="0"/>
              </a:defRPr>
            </a:lvl4pPr>
            <a:lvl5pPr>
              <a:lnSpc>
                <a:spcPts val="1408"/>
              </a:lnSpc>
              <a:defRPr sz="1440" b="0" i="0" cap="none">
                <a:solidFill>
                  <a:schemeClr val="bg1"/>
                </a:solidFill>
                <a:latin typeface="Georgia" panose="02040502050405020303" pitchFamily="18" charset="0"/>
                <a:ea typeface="Georgia" panose="02040502050405020303" pitchFamily="18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/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/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800906" y="1078665"/>
            <a:ext cx="8813740" cy="1219200"/>
          </a:xfrm>
          <a:prstGeom prst="rect">
            <a:avLst/>
          </a:prstGeom>
        </p:spPr>
        <p:txBody>
          <a:bodyPr anchor="ctr" anchorCtr="0"/>
          <a:lstStyle>
            <a:lvl1pPr>
              <a:defRPr baseline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800907" y="2297865"/>
            <a:ext cx="8813739" cy="514913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2064"/>
              </a:lnSpc>
              <a:defRPr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8" name="Text Placeholder 15"/>
          <p:cNvSpPr>
            <a:spLocks noGrp="1"/>
          </p:cNvSpPr>
          <p:nvPr>
            <p:ph type="body" sz="quarter" idx="11"/>
          </p:nvPr>
        </p:nvSpPr>
        <p:spPr>
          <a:xfrm>
            <a:off x="784067" y="2787204"/>
            <a:ext cx="8830579" cy="3356187"/>
          </a:xfrm>
        </p:spPr>
        <p:txBody>
          <a:bodyPr anchor="t" anchorCtr="0">
            <a:noAutofit/>
          </a:bodyPr>
          <a:lstStyle>
            <a:lvl1pPr>
              <a:lnSpc>
                <a:spcPts val="1408"/>
              </a:lnSpc>
              <a:defRPr sz="1440" b="0" i="0" cap="none">
                <a:solidFill>
                  <a:schemeClr val="tx1"/>
                </a:solidFill>
                <a:latin typeface="Georgia" panose="02040502050405020303" pitchFamily="18" charset="0"/>
                <a:ea typeface="Georgia" panose="02040502050405020303" pitchFamily="18" charset="0"/>
                <a:cs typeface="Arial" panose="020B0604020202020204" pitchFamily="34" charset="0"/>
              </a:defRPr>
            </a:lvl1pPr>
            <a:lvl2pPr>
              <a:lnSpc>
                <a:spcPts val="1408"/>
              </a:lnSpc>
              <a:defRPr sz="1440" b="0" i="0" cap="none">
                <a:solidFill>
                  <a:schemeClr val="tx1"/>
                </a:solidFill>
                <a:latin typeface="Georgia" panose="02040502050405020303" pitchFamily="18" charset="0"/>
                <a:ea typeface="Georgia" panose="02040502050405020303" pitchFamily="18" charset="0"/>
                <a:cs typeface="Arial" panose="020B0604020202020204" pitchFamily="34" charset="0"/>
              </a:defRPr>
            </a:lvl2pPr>
            <a:lvl3pPr>
              <a:lnSpc>
                <a:spcPts val="1408"/>
              </a:lnSpc>
              <a:defRPr sz="1440" b="0" i="0" cap="none">
                <a:solidFill>
                  <a:schemeClr val="tx1"/>
                </a:solidFill>
                <a:latin typeface="Georgia" panose="02040502050405020303" pitchFamily="18" charset="0"/>
                <a:ea typeface="Georgia" panose="02040502050405020303" pitchFamily="18" charset="0"/>
                <a:cs typeface="Arial" panose="020B0604020202020204" pitchFamily="34" charset="0"/>
              </a:defRPr>
            </a:lvl3pPr>
            <a:lvl4pPr>
              <a:lnSpc>
                <a:spcPts val="1408"/>
              </a:lnSpc>
              <a:defRPr sz="1440" b="0" i="0" cap="none">
                <a:solidFill>
                  <a:schemeClr val="tx1"/>
                </a:solidFill>
                <a:latin typeface="Georgia" panose="02040502050405020303" pitchFamily="18" charset="0"/>
                <a:ea typeface="Georgia" panose="02040502050405020303" pitchFamily="18" charset="0"/>
                <a:cs typeface="Arial" panose="020B0604020202020204" pitchFamily="34" charset="0"/>
              </a:defRPr>
            </a:lvl4pPr>
            <a:lvl5pPr>
              <a:lnSpc>
                <a:spcPts val="1408"/>
              </a:lnSpc>
              <a:defRPr sz="1440" b="0" i="0" cap="none">
                <a:solidFill>
                  <a:schemeClr val="tx1"/>
                </a:solidFill>
                <a:latin typeface="Georgia" panose="02040502050405020303" pitchFamily="18" charset="0"/>
                <a:ea typeface="Georgia" panose="02040502050405020303" pitchFamily="18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27986647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6434712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800906" y="1078665"/>
            <a:ext cx="8813740" cy="1219200"/>
          </a:xfrm>
          <a:prstGeom prst="rect">
            <a:avLst/>
          </a:prstGeom>
        </p:spPr>
        <p:txBody>
          <a:bodyPr anchor="ctr" anchorCtr="0"/>
          <a:lstStyle>
            <a:lvl1pPr>
              <a:defRPr baseline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800907" y="2297865"/>
            <a:ext cx="8813739" cy="514913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2064"/>
              </a:lnSpc>
              <a:defRPr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8" name="Text Placeholder 15"/>
          <p:cNvSpPr>
            <a:spLocks noGrp="1"/>
          </p:cNvSpPr>
          <p:nvPr>
            <p:ph type="body" sz="quarter" idx="11"/>
          </p:nvPr>
        </p:nvSpPr>
        <p:spPr>
          <a:xfrm>
            <a:off x="784067" y="2787204"/>
            <a:ext cx="8830579" cy="3356187"/>
          </a:xfrm>
        </p:spPr>
        <p:txBody>
          <a:bodyPr anchor="t" anchorCtr="0">
            <a:noAutofit/>
          </a:bodyPr>
          <a:lstStyle>
            <a:lvl1pPr>
              <a:lnSpc>
                <a:spcPts val="1408"/>
              </a:lnSpc>
              <a:defRPr sz="1440" b="0" i="0" cap="none">
                <a:solidFill>
                  <a:schemeClr val="bg2"/>
                </a:solidFill>
                <a:latin typeface="Georgia" panose="02040502050405020303" pitchFamily="18" charset="0"/>
                <a:ea typeface="Georgia" panose="02040502050405020303" pitchFamily="18" charset="0"/>
                <a:cs typeface="Arial" panose="020B0604020202020204" pitchFamily="34" charset="0"/>
              </a:defRPr>
            </a:lvl1pPr>
            <a:lvl2pPr>
              <a:lnSpc>
                <a:spcPts val="1408"/>
              </a:lnSpc>
              <a:defRPr sz="1440" b="0" i="0" cap="none">
                <a:solidFill>
                  <a:schemeClr val="bg2"/>
                </a:solidFill>
                <a:latin typeface="Georgia" panose="02040502050405020303" pitchFamily="18" charset="0"/>
                <a:ea typeface="Georgia" panose="02040502050405020303" pitchFamily="18" charset="0"/>
                <a:cs typeface="Arial" panose="020B0604020202020204" pitchFamily="34" charset="0"/>
              </a:defRPr>
            </a:lvl2pPr>
            <a:lvl3pPr>
              <a:lnSpc>
                <a:spcPts val="1408"/>
              </a:lnSpc>
              <a:defRPr sz="1440" b="0" i="0" cap="none">
                <a:solidFill>
                  <a:schemeClr val="bg2"/>
                </a:solidFill>
                <a:latin typeface="Georgia" panose="02040502050405020303" pitchFamily="18" charset="0"/>
                <a:ea typeface="Georgia" panose="02040502050405020303" pitchFamily="18" charset="0"/>
                <a:cs typeface="Arial" panose="020B0604020202020204" pitchFamily="34" charset="0"/>
              </a:defRPr>
            </a:lvl3pPr>
            <a:lvl4pPr>
              <a:lnSpc>
                <a:spcPts val="1408"/>
              </a:lnSpc>
              <a:defRPr sz="1440" b="0" i="0" cap="none">
                <a:solidFill>
                  <a:schemeClr val="bg2"/>
                </a:solidFill>
                <a:latin typeface="Georgia" panose="02040502050405020303" pitchFamily="18" charset="0"/>
                <a:ea typeface="Georgia" panose="02040502050405020303" pitchFamily="18" charset="0"/>
                <a:cs typeface="Arial" panose="020B0604020202020204" pitchFamily="34" charset="0"/>
              </a:defRPr>
            </a:lvl4pPr>
            <a:lvl5pPr>
              <a:lnSpc>
                <a:spcPts val="1408"/>
              </a:lnSpc>
              <a:defRPr sz="1440" b="0" i="0" cap="none">
                <a:solidFill>
                  <a:schemeClr val="bg2"/>
                </a:solidFill>
                <a:latin typeface="Georgia" panose="02040502050405020303" pitchFamily="18" charset="0"/>
                <a:ea typeface="Georgia" panose="02040502050405020303" pitchFamily="18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49187312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6686850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800906" y="1078665"/>
            <a:ext cx="8813740" cy="1219200"/>
          </a:xfrm>
          <a:prstGeom prst="rect">
            <a:avLst/>
          </a:prstGeom>
        </p:spPr>
        <p:txBody>
          <a:bodyPr anchor="ctr" anchorCtr="0"/>
          <a:lstStyle>
            <a:lvl1pPr>
              <a:defRPr baseline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800907" y="2297865"/>
            <a:ext cx="8813739" cy="514913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2064"/>
              </a:lnSpc>
              <a:defRPr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8" name="Text Placeholder 15"/>
          <p:cNvSpPr>
            <a:spLocks noGrp="1"/>
          </p:cNvSpPr>
          <p:nvPr>
            <p:ph type="body" sz="quarter" idx="11"/>
          </p:nvPr>
        </p:nvSpPr>
        <p:spPr>
          <a:xfrm>
            <a:off x="784067" y="2787204"/>
            <a:ext cx="8830579" cy="3356187"/>
          </a:xfrm>
        </p:spPr>
        <p:txBody>
          <a:bodyPr anchor="t" anchorCtr="0">
            <a:noAutofit/>
          </a:bodyPr>
          <a:lstStyle>
            <a:lvl1pPr>
              <a:lnSpc>
                <a:spcPts val="1408"/>
              </a:lnSpc>
              <a:defRPr sz="1440" b="0" i="0" cap="none">
                <a:solidFill>
                  <a:schemeClr val="tx2"/>
                </a:solidFill>
                <a:latin typeface="Georgia" panose="02040502050405020303" pitchFamily="18" charset="0"/>
                <a:ea typeface="Georgia" panose="02040502050405020303" pitchFamily="18" charset="0"/>
                <a:cs typeface="Arial" panose="020B0604020202020204" pitchFamily="34" charset="0"/>
              </a:defRPr>
            </a:lvl1pPr>
            <a:lvl2pPr>
              <a:lnSpc>
                <a:spcPts val="1408"/>
              </a:lnSpc>
              <a:defRPr sz="1440" b="0" i="0" cap="none">
                <a:solidFill>
                  <a:schemeClr val="tx2"/>
                </a:solidFill>
                <a:latin typeface="Georgia" panose="02040502050405020303" pitchFamily="18" charset="0"/>
                <a:ea typeface="Georgia" panose="02040502050405020303" pitchFamily="18" charset="0"/>
                <a:cs typeface="Arial" panose="020B0604020202020204" pitchFamily="34" charset="0"/>
              </a:defRPr>
            </a:lvl2pPr>
            <a:lvl3pPr>
              <a:lnSpc>
                <a:spcPts val="1408"/>
              </a:lnSpc>
              <a:defRPr sz="1440" b="0" i="0" cap="none">
                <a:solidFill>
                  <a:schemeClr val="tx2"/>
                </a:solidFill>
                <a:latin typeface="Georgia" panose="02040502050405020303" pitchFamily="18" charset="0"/>
                <a:ea typeface="Georgia" panose="02040502050405020303" pitchFamily="18" charset="0"/>
                <a:cs typeface="Arial" panose="020B0604020202020204" pitchFamily="34" charset="0"/>
              </a:defRPr>
            </a:lvl3pPr>
            <a:lvl4pPr>
              <a:lnSpc>
                <a:spcPts val="1408"/>
              </a:lnSpc>
              <a:defRPr sz="1440" b="0" i="0" cap="none">
                <a:solidFill>
                  <a:schemeClr val="tx2"/>
                </a:solidFill>
                <a:latin typeface="Georgia" panose="02040502050405020303" pitchFamily="18" charset="0"/>
                <a:ea typeface="Georgia" panose="02040502050405020303" pitchFamily="18" charset="0"/>
                <a:cs typeface="Arial" panose="020B0604020202020204" pitchFamily="34" charset="0"/>
              </a:defRPr>
            </a:lvl4pPr>
            <a:lvl5pPr>
              <a:lnSpc>
                <a:spcPts val="1408"/>
              </a:lnSpc>
              <a:defRPr sz="1440" b="0" i="0" cap="none">
                <a:solidFill>
                  <a:schemeClr val="tx2"/>
                </a:solidFill>
                <a:latin typeface="Georgia" panose="02040502050405020303" pitchFamily="18" charset="0"/>
                <a:ea typeface="Georgia" panose="02040502050405020303" pitchFamily="18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Title 1"/>
          <p:cNvSpPr>
            <a:spLocks noGrp="1"/>
          </p:cNvSpPr>
          <p:nvPr userDrawn="1"/>
        </p:nvSpPr>
        <p:spPr>
          <a:xfrm>
            <a:off x="393040" y="676384"/>
            <a:ext cx="10395134" cy="717177"/>
          </a:xfrm>
          <a:prstGeom prst="rect">
            <a:avLst/>
          </a:prstGeom>
        </p:spPr>
        <p:txBody>
          <a:bodyPr vert="horz" lIns="97536" tIns="48768" rIns="97536" bIns="48768" rtlCol="0" anchor="ctr" anchorCtr="0">
            <a:noAutofit/>
          </a:bodyPr>
          <a:lstStyle>
            <a:lvl1pPr algn="l" defTabSz="201694" rtl="0" eaLnBrk="1" latinLnBrk="0" hangingPunct="1">
              <a:lnSpc>
                <a:spcPts val="1765"/>
              </a:lnSpc>
              <a:spcBef>
                <a:spcPct val="0"/>
              </a:spcBef>
              <a:buNone/>
              <a:defRPr sz="1765" b="1" i="0" kern="1200" cap="none" baseline="0">
                <a:solidFill>
                  <a:srgbClr val="E5720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sz="5760" dirty="0" smtClean="0">
                <a:latin typeface="Franklin Gothic Demi Cond" panose="020B0706030402020204" pitchFamily="34" charset="0"/>
              </a:rPr>
              <a:t>OUR CERTIFIED NURSES</a:t>
            </a:r>
            <a:endParaRPr lang="en-US" sz="5760" dirty="0">
              <a:latin typeface="Franklin Gothic Demi Cond" panose="020B07060304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40199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2998073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620968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="" xmlns:a16="http://schemas.microsoft.com/office/drawing/2014/main" id="{7CEF2017-8077-2240-901B-3DD14100DE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7919" y="6368527"/>
            <a:ext cx="7366297" cy="625237"/>
          </a:xfrm>
          <a:prstGeom prst="rect">
            <a:avLst/>
          </a:prstGeom>
        </p:spPr>
        <p:txBody>
          <a:bodyPr anchor="ctr" anchorCtr="0"/>
          <a:lstStyle>
            <a:lvl1pPr>
              <a:defRPr sz="2560" b="1" i="0" cap="none" baseline="0">
                <a:solidFill>
                  <a:schemeClr val="accent1"/>
                </a:solidFill>
                <a:latin typeface="Georgia" panose="02040502050405020303" pitchFamily="18" charset="0"/>
                <a:ea typeface="Georgia" panose="02040502050405020303" pitchFamily="18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0655390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340175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800907" y="1078665"/>
            <a:ext cx="8548459" cy="1219200"/>
          </a:xfrm>
        </p:spPr>
        <p:txBody>
          <a:bodyPr anchor="ctr" anchorCtr="0"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800907" y="2297865"/>
            <a:ext cx="8548459" cy="514913"/>
          </a:xfrm>
        </p:spPr>
        <p:txBody>
          <a:bodyPr>
            <a:noAutofit/>
          </a:bodyPr>
          <a:lstStyle>
            <a:lvl1pPr>
              <a:lnSpc>
                <a:spcPts val="2064"/>
              </a:lnSpc>
              <a:defRPr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800557" y="2792157"/>
            <a:ext cx="8548808" cy="3356187"/>
          </a:xfrm>
        </p:spPr>
        <p:txBody>
          <a:bodyPr anchor="t" anchorCtr="0">
            <a:noAutofit/>
          </a:bodyPr>
          <a:lstStyle>
            <a:lvl1pPr>
              <a:lnSpc>
                <a:spcPts val="1408"/>
              </a:lnSpc>
              <a:defRPr sz="1440" b="0" i="0" cap="none">
                <a:solidFill>
                  <a:schemeClr val="bg2"/>
                </a:solidFill>
                <a:latin typeface="Georgia" panose="02040502050405020303" pitchFamily="18" charset="0"/>
                <a:ea typeface="Georgia" panose="02040502050405020303" pitchFamily="18" charset="0"/>
                <a:cs typeface="Arial" panose="020B0604020202020204" pitchFamily="34" charset="0"/>
              </a:defRPr>
            </a:lvl1pPr>
            <a:lvl2pPr>
              <a:lnSpc>
                <a:spcPts val="1408"/>
              </a:lnSpc>
              <a:defRPr sz="1440" b="0" i="0" cap="none">
                <a:solidFill>
                  <a:schemeClr val="bg2"/>
                </a:solidFill>
                <a:latin typeface="Georgia" panose="02040502050405020303" pitchFamily="18" charset="0"/>
                <a:ea typeface="Georgia" panose="02040502050405020303" pitchFamily="18" charset="0"/>
                <a:cs typeface="Arial" panose="020B0604020202020204" pitchFamily="34" charset="0"/>
              </a:defRPr>
            </a:lvl2pPr>
            <a:lvl3pPr>
              <a:lnSpc>
                <a:spcPts val="1408"/>
              </a:lnSpc>
              <a:defRPr sz="1440" b="0" i="0" cap="none">
                <a:solidFill>
                  <a:schemeClr val="bg2"/>
                </a:solidFill>
                <a:latin typeface="Georgia" panose="02040502050405020303" pitchFamily="18" charset="0"/>
                <a:ea typeface="Georgia" panose="02040502050405020303" pitchFamily="18" charset="0"/>
                <a:cs typeface="Arial" panose="020B0604020202020204" pitchFamily="34" charset="0"/>
              </a:defRPr>
            </a:lvl3pPr>
            <a:lvl4pPr>
              <a:lnSpc>
                <a:spcPts val="1408"/>
              </a:lnSpc>
              <a:defRPr sz="1440" b="0" i="0" cap="none">
                <a:solidFill>
                  <a:schemeClr val="bg2"/>
                </a:solidFill>
                <a:latin typeface="Georgia" panose="02040502050405020303" pitchFamily="18" charset="0"/>
                <a:ea typeface="Georgia" panose="02040502050405020303" pitchFamily="18" charset="0"/>
                <a:cs typeface="Arial" panose="020B0604020202020204" pitchFamily="34" charset="0"/>
              </a:defRPr>
            </a:lvl4pPr>
            <a:lvl5pPr>
              <a:lnSpc>
                <a:spcPts val="1408"/>
              </a:lnSpc>
              <a:defRPr sz="1440" b="0" i="0" cap="none">
                <a:solidFill>
                  <a:schemeClr val="bg2"/>
                </a:solidFill>
                <a:latin typeface="Georgia" panose="02040502050405020303" pitchFamily="18" charset="0"/>
                <a:ea typeface="Georgia" panose="02040502050405020303" pitchFamily="18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5397638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714589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800907" y="1078665"/>
            <a:ext cx="8548459" cy="1219200"/>
          </a:xfrm>
        </p:spPr>
        <p:txBody>
          <a:bodyPr anchor="ctr" anchorCtr="0"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800907" y="2297865"/>
            <a:ext cx="8548459" cy="514913"/>
          </a:xfrm>
        </p:spPr>
        <p:txBody>
          <a:bodyPr>
            <a:noAutofit/>
          </a:bodyPr>
          <a:lstStyle>
            <a:lvl1pPr>
              <a:lnSpc>
                <a:spcPts val="2064"/>
              </a:lnSpc>
              <a:defRPr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800557" y="2792157"/>
            <a:ext cx="8548808" cy="3356187"/>
          </a:xfrm>
        </p:spPr>
        <p:txBody>
          <a:bodyPr anchor="t" anchorCtr="0">
            <a:noAutofit/>
          </a:bodyPr>
          <a:lstStyle>
            <a:lvl1pPr>
              <a:lnSpc>
                <a:spcPts val="1408"/>
              </a:lnSpc>
              <a:defRPr sz="1440" b="0" i="0" cap="none">
                <a:solidFill>
                  <a:schemeClr val="accent6"/>
                </a:solidFill>
                <a:latin typeface="Georgia" panose="02040502050405020303" pitchFamily="18" charset="0"/>
                <a:ea typeface="Georgia" panose="02040502050405020303" pitchFamily="18" charset="0"/>
                <a:cs typeface="Arial" panose="020B0604020202020204" pitchFamily="34" charset="0"/>
              </a:defRPr>
            </a:lvl1pPr>
            <a:lvl2pPr>
              <a:lnSpc>
                <a:spcPts val="1408"/>
              </a:lnSpc>
              <a:defRPr sz="1440" b="0" i="0" cap="none">
                <a:solidFill>
                  <a:schemeClr val="accent6"/>
                </a:solidFill>
                <a:latin typeface="Georgia" panose="02040502050405020303" pitchFamily="18" charset="0"/>
                <a:ea typeface="Georgia" panose="02040502050405020303" pitchFamily="18" charset="0"/>
                <a:cs typeface="Arial" panose="020B0604020202020204" pitchFamily="34" charset="0"/>
              </a:defRPr>
            </a:lvl2pPr>
            <a:lvl3pPr>
              <a:lnSpc>
                <a:spcPts val="1408"/>
              </a:lnSpc>
              <a:defRPr sz="1440" b="0" i="0" cap="none">
                <a:solidFill>
                  <a:schemeClr val="accent6"/>
                </a:solidFill>
                <a:latin typeface="Georgia" panose="02040502050405020303" pitchFamily="18" charset="0"/>
                <a:ea typeface="Georgia" panose="02040502050405020303" pitchFamily="18" charset="0"/>
                <a:cs typeface="Arial" panose="020B0604020202020204" pitchFamily="34" charset="0"/>
              </a:defRPr>
            </a:lvl3pPr>
            <a:lvl4pPr>
              <a:lnSpc>
                <a:spcPts val="1408"/>
              </a:lnSpc>
              <a:defRPr sz="1440" b="0" i="0" cap="none">
                <a:solidFill>
                  <a:schemeClr val="accent6"/>
                </a:solidFill>
                <a:latin typeface="Georgia" panose="02040502050405020303" pitchFamily="18" charset="0"/>
                <a:ea typeface="Georgia" panose="02040502050405020303" pitchFamily="18" charset="0"/>
                <a:cs typeface="Arial" panose="020B0604020202020204" pitchFamily="34" charset="0"/>
              </a:defRPr>
            </a:lvl4pPr>
            <a:lvl5pPr>
              <a:lnSpc>
                <a:spcPts val="1408"/>
              </a:lnSpc>
              <a:defRPr sz="1440" b="0" i="0" cap="none">
                <a:solidFill>
                  <a:schemeClr val="accent6"/>
                </a:solidFill>
                <a:latin typeface="Georgia" panose="02040502050405020303" pitchFamily="18" charset="0"/>
                <a:ea typeface="Georgia" panose="02040502050405020303" pitchFamily="18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4102717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371488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800906" y="1078665"/>
            <a:ext cx="8813740" cy="1219200"/>
          </a:xfrm>
          <a:prstGeom prst="rect">
            <a:avLst/>
          </a:prstGeom>
        </p:spPr>
        <p:txBody>
          <a:bodyPr anchor="ctr" anchorCtr="0"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800907" y="2297865"/>
            <a:ext cx="8813739" cy="514913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2064"/>
              </a:lnSpc>
              <a:defRPr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800557" y="2792157"/>
            <a:ext cx="8814089" cy="3356187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1408"/>
              </a:lnSpc>
              <a:defRPr sz="1440" b="0" i="0" cap="none">
                <a:solidFill>
                  <a:schemeClr val="accent6"/>
                </a:solidFill>
                <a:latin typeface="Georgia" panose="02040502050405020303" pitchFamily="18" charset="0"/>
                <a:ea typeface="Georgia" panose="02040502050405020303" pitchFamily="18" charset="0"/>
                <a:cs typeface="Arial" panose="020B0604020202020204" pitchFamily="34" charset="0"/>
              </a:defRPr>
            </a:lvl1pPr>
            <a:lvl2pPr>
              <a:lnSpc>
                <a:spcPts val="1408"/>
              </a:lnSpc>
              <a:defRPr sz="1440" b="0" i="0" cap="none">
                <a:solidFill>
                  <a:schemeClr val="accent6"/>
                </a:solidFill>
                <a:latin typeface="Georgia" panose="02040502050405020303" pitchFamily="18" charset="0"/>
                <a:ea typeface="Georgia" panose="02040502050405020303" pitchFamily="18" charset="0"/>
                <a:cs typeface="Arial" panose="020B0604020202020204" pitchFamily="34" charset="0"/>
              </a:defRPr>
            </a:lvl2pPr>
            <a:lvl3pPr>
              <a:lnSpc>
                <a:spcPts val="1408"/>
              </a:lnSpc>
              <a:defRPr sz="1440" b="0" i="0" cap="none">
                <a:solidFill>
                  <a:schemeClr val="accent6"/>
                </a:solidFill>
                <a:latin typeface="Georgia" panose="02040502050405020303" pitchFamily="18" charset="0"/>
                <a:ea typeface="Georgia" panose="02040502050405020303" pitchFamily="18" charset="0"/>
                <a:cs typeface="Arial" panose="020B0604020202020204" pitchFamily="34" charset="0"/>
              </a:defRPr>
            </a:lvl3pPr>
            <a:lvl4pPr>
              <a:lnSpc>
                <a:spcPts val="1408"/>
              </a:lnSpc>
              <a:defRPr sz="1440" b="0" i="0" cap="none">
                <a:solidFill>
                  <a:schemeClr val="accent6"/>
                </a:solidFill>
                <a:latin typeface="Georgia" panose="02040502050405020303" pitchFamily="18" charset="0"/>
                <a:ea typeface="Georgia" panose="02040502050405020303" pitchFamily="18" charset="0"/>
                <a:cs typeface="Arial" panose="020B0604020202020204" pitchFamily="34" charset="0"/>
              </a:defRPr>
            </a:lvl4pPr>
            <a:lvl5pPr>
              <a:lnSpc>
                <a:spcPts val="1408"/>
              </a:lnSpc>
              <a:defRPr sz="1440" b="0" i="0" cap="none">
                <a:solidFill>
                  <a:schemeClr val="accent6"/>
                </a:solidFill>
                <a:latin typeface="Georgia" panose="02040502050405020303" pitchFamily="18" charset="0"/>
                <a:ea typeface="Georgia" panose="02040502050405020303" pitchFamily="18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/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image" Target="../media/image2.jpg"/><Relationship Id="rId4" Type="http://schemas.openxmlformats.org/officeDocument/2006/relationships/image" Target="../media/image1.png"/></Relationships>
</file>

<file path=ppt/slideMasters/_rels/slideMaster10.xml.rels><?xml version="1.0" encoding="UTF-8" standalone="yes"?>
<Relationships xmlns="http://schemas.openxmlformats.org/package/2006/relationships"><Relationship Id="rId3" Type="http://schemas.openxmlformats.org/officeDocument/2006/relationships/theme" Target="../theme/theme10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4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.png"/><Relationship Id="rId5" Type="http://schemas.openxmlformats.org/officeDocument/2006/relationships/image" Target="../media/image2.jpg"/><Relationship Id="rId4" Type="http://schemas.openxmlformats.org/officeDocument/2006/relationships/image" Target="../media/image1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.png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theme" Target="../theme/theme4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theme" Target="../theme/theme5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3.png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theme" Target="../theme/theme6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3.png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theme" Target="../theme/theme7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4.png"/></Relationships>
</file>

<file path=ppt/slideMasters/_rels/slideMaster8.xml.rels><?xml version="1.0" encoding="UTF-8" standalone="yes"?>
<Relationships xmlns="http://schemas.openxmlformats.org/package/2006/relationships"><Relationship Id="rId3" Type="http://schemas.openxmlformats.org/officeDocument/2006/relationships/theme" Target="../theme/theme8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4.png"/></Relationships>
</file>

<file path=ppt/slideMasters/_rels/slideMaster9.xml.rels><?xml version="1.0" encoding="UTF-8" standalone="yes"?>
<Relationships xmlns="http://schemas.openxmlformats.org/package/2006/relationships"><Relationship Id="rId3" Type="http://schemas.openxmlformats.org/officeDocument/2006/relationships/theme" Target="../theme/theme9.xml"/><Relationship Id="rId2" Type="http://schemas.openxmlformats.org/officeDocument/2006/relationships/slideLayout" Target="../slideLayouts/slideLayout18.xml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="" xmlns:a16="http://schemas.microsoft.com/office/drawing/2014/main" id="{890A19CD-367E-844A-8AB8-7564700EFF1B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62132" y="6371780"/>
            <a:ext cx="1751499" cy="610266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="" xmlns:a16="http://schemas.microsoft.com/office/drawing/2014/main" id="{667E7516-9E45-2141-A2D4-6656F1D3682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/>
          <a:srcRect t="4925"/>
          <a:stretch/>
        </p:blipFill>
        <p:spPr>
          <a:xfrm>
            <a:off x="0" y="-6"/>
            <a:ext cx="10058400" cy="6182132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="" xmlns:a16="http://schemas.microsoft.com/office/drawing/2014/main" id="{230AE43E-0F93-9F49-8C4D-7074EDD1A0CE}"/>
              </a:ext>
            </a:extLst>
          </p:cNvPr>
          <p:cNvSpPr/>
          <p:nvPr userDrawn="1"/>
        </p:nvSpPr>
        <p:spPr>
          <a:xfrm>
            <a:off x="0" y="6060490"/>
            <a:ext cx="10058400" cy="125471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84"/>
          </a:p>
        </p:txBody>
      </p:sp>
      <p:pic>
        <p:nvPicPr>
          <p:cNvPr id="10" name="Picture 9">
            <a:extLst>
              <a:ext uri="{FF2B5EF4-FFF2-40B4-BE49-F238E27FC236}">
                <a16:creationId xmlns="" xmlns:a16="http://schemas.microsoft.com/office/drawing/2014/main" id="{97550715-C01E-974C-8074-511A83C67265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3843" y="6341194"/>
            <a:ext cx="2863813" cy="6408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74781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7" r:id="rId1"/>
    <p:sldLayoutId id="2147483808" r:id="rId2"/>
  </p:sldLayoutIdLst>
  <p:txStyles>
    <p:titleStyle>
      <a:lvl1pPr algn="l" defTabSz="975390" rtl="0" eaLnBrk="1" latinLnBrk="0" hangingPunct="1">
        <a:lnSpc>
          <a:spcPct val="90000"/>
        </a:lnSpc>
        <a:spcBef>
          <a:spcPct val="0"/>
        </a:spcBef>
        <a:buNone/>
        <a:defRPr sz="469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43848" indent="-243848" algn="l" defTabSz="975390" rtl="0" eaLnBrk="1" latinLnBrk="0" hangingPunct="1">
        <a:lnSpc>
          <a:spcPct val="90000"/>
        </a:lnSpc>
        <a:spcBef>
          <a:spcPts val="1067"/>
        </a:spcBef>
        <a:buFont typeface="Arial" panose="020B0604020202020204" pitchFamily="34" charset="0"/>
        <a:buChar char="•"/>
        <a:defRPr sz="2987" kern="1200">
          <a:solidFill>
            <a:schemeClr val="tx1"/>
          </a:solidFill>
          <a:latin typeface="+mn-lt"/>
          <a:ea typeface="+mn-ea"/>
          <a:cs typeface="+mn-cs"/>
        </a:defRPr>
      </a:lvl1pPr>
      <a:lvl2pPr marL="731543" indent="-243848" algn="l" defTabSz="975390" rtl="0" eaLnBrk="1" latinLnBrk="0" hangingPunct="1">
        <a:lnSpc>
          <a:spcPct val="90000"/>
        </a:lnSpc>
        <a:spcBef>
          <a:spcPts val="533"/>
        </a:spcBef>
        <a:buFont typeface="Arial" panose="020B0604020202020204" pitchFamily="34" charset="0"/>
        <a:buChar char="•"/>
        <a:defRPr sz="2560" kern="1200">
          <a:solidFill>
            <a:schemeClr val="tx1"/>
          </a:solidFill>
          <a:latin typeface="+mn-lt"/>
          <a:ea typeface="+mn-ea"/>
          <a:cs typeface="+mn-cs"/>
        </a:defRPr>
      </a:lvl2pPr>
      <a:lvl3pPr marL="1219238" indent="-243848" algn="l" defTabSz="975390" rtl="0" eaLnBrk="1" latinLnBrk="0" hangingPunct="1">
        <a:lnSpc>
          <a:spcPct val="90000"/>
        </a:lnSpc>
        <a:spcBef>
          <a:spcPts val="533"/>
        </a:spcBef>
        <a:buFont typeface="Arial" panose="020B0604020202020204" pitchFamily="34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3pPr>
      <a:lvl4pPr marL="1706933" indent="-243848" algn="l" defTabSz="975390" rtl="0" eaLnBrk="1" latinLnBrk="0" hangingPunct="1">
        <a:lnSpc>
          <a:spcPct val="90000"/>
        </a:lnSpc>
        <a:spcBef>
          <a:spcPts val="533"/>
        </a:spcBef>
        <a:buFont typeface="Arial" panose="020B0604020202020204" pitchFamily="34" charset="0"/>
        <a:buChar char="•"/>
        <a:defRPr sz="1920" kern="1200">
          <a:solidFill>
            <a:schemeClr val="tx1"/>
          </a:solidFill>
          <a:latin typeface="+mn-lt"/>
          <a:ea typeface="+mn-ea"/>
          <a:cs typeface="+mn-cs"/>
        </a:defRPr>
      </a:lvl4pPr>
      <a:lvl5pPr marL="2194629" indent="-243848" algn="l" defTabSz="975390" rtl="0" eaLnBrk="1" latinLnBrk="0" hangingPunct="1">
        <a:lnSpc>
          <a:spcPct val="90000"/>
        </a:lnSpc>
        <a:spcBef>
          <a:spcPts val="533"/>
        </a:spcBef>
        <a:buFont typeface="Arial" panose="020B0604020202020204" pitchFamily="34" charset="0"/>
        <a:buChar char="•"/>
        <a:defRPr sz="1920" kern="1200">
          <a:solidFill>
            <a:schemeClr val="tx1"/>
          </a:solidFill>
          <a:latin typeface="+mn-lt"/>
          <a:ea typeface="+mn-ea"/>
          <a:cs typeface="+mn-cs"/>
        </a:defRPr>
      </a:lvl5pPr>
      <a:lvl6pPr marL="2682324" indent="-243848" algn="l" defTabSz="975390" rtl="0" eaLnBrk="1" latinLnBrk="0" hangingPunct="1">
        <a:lnSpc>
          <a:spcPct val="90000"/>
        </a:lnSpc>
        <a:spcBef>
          <a:spcPts val="533"/>
        </a:spcBef>
        <a:buFont typeface="Arial" panose="020B0604020202020204" pitchFamily="34" charset="0"/>
        <a:buChar char="•"/>
        <a:defRPr sz="1920" kern="1200">
          <a:solidFill>
            <a:schemeClr val="tx1"/>
          </a:solidFill>
          <a:latin typeface="+mn-lt"/>
          <a:ea typeface="+mn-ea"/>
          <a:cs typeface="+mn-cs"/>
        </a:defRPr>
      </a:lvl6pPr>
      <a:lvl7pPr marL="3170019" indent="-243848" algn="l" defTabSz="975390" rtl="0" eaLnBrk="1" latinLnBrk="0" hangingPunct="1">
        <a:lnSpc>
          <a:spcPct val="90000"/>
        </a:lnSpc>
        <a:spcBef>
          <a:spcPts val="533"/>
        </a:spcBef>
        <a:buFont typeface="Arial" panose="020B0604020202020204" pitchFamily="34" charset="0"/>
        <a:buChar char="•"/>
        <a:defRPr sz="1920" kern="1200">
          <a:solidFill>
            <a:schemeClr val="tx1"/>
          </a:solidFill>
          <a:latin typeface="+mn-lt"/>
          <a:ea typeface="+mn-ea"/>
          <a:cs typeface="+mn-cs"/>
        </a:defRPr>
      </a:lvl7pPr>
      <a:lvl8pPr marL="3657714" indent="-243848" algn="l" defTabSz="975390" rtl="0" eaLnBrk="1" latinLnBrk="0" hangingPunct="1">
        <a:lnSpc>
          <a:spcPct val="90000"/>
        </a:lnSpc>
        <a:spcBef>
          <a:spcPts val="533"/>
        </a:spcBef>
        <a:buFont typeface="Arial" panose="020B0604020202020204" pitchFamily="34" charset="0"/>
        <a:buChar char="•"/>
        <a:defRPr sz="1920" kern="1200">
          <a:solidFill>
            <a:schemeClr val="tx1"/>
          </a:solidFill>
          <a:latin typeface="+mn-lt"/>
          <a:ea typeface="+mn-ea"/>
          <a:cs typeface="+mn-cs"/>
        </a:defRPr>
      </a:lvl8pPr>
      <a:lvl9pPr marL="4145410" indent="-243848" algn="l" defTabSz="975390" rtl="0" eaLnBrk="1" latinLnBrk="0" hangingPunct="1">
        <a:lnSpc>
          <a:spcPct val="90000"/>
        </a:lnSpc>
        <a:spcBef>
          <a:spcPts val="533"/>
        </a:spcBef>
        <a:buFont typeface="Arial" panose="020B0604020202020204" pitchFamily="34" charset="0"/>
        <a:buChar char="•"/>
        <a:defRPr sz="192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75390" rtl="0" eaLnBrk="1" latinLnBrk="0" hangingPunct="1">
        <a:defRPr sz="1920" kern="1200">
          <a:solidFill>
            <a:schemeClr val="tx1"/>
          </a:solidFill>
          <a:latin typeface="+mn-lt"/>
          <a:ea typeface="+mn-ea"/>
          <a:cs typeface="+mn-cs"/>
        </a:defRPr>
      </a:lvl1pPr>
      <a:lvl2pPr marL="487695" algn="l" defTabSz="975390" rtl="0" eaLnBrk="1" latinLnBrk="0" hangingPunct="1">
        <a:defRPr sz="1920" kern="1200">
          <a:solidFill>
            <a:schemeClr val="tx1"/>
          </a:solidFill>
          <a:latin typeface="+mn-lt"/>
          <a:ea typeface="+mn-ea"/>
          <a:cs typeface="+mn-cs"/>
        </a:defRPr>
      </a:lvl2pPr>
      <a:lvl3pPr marL="975390" algn="l" defTabSz="975390" rtl="0" eaLnBrk="1" latinLnBrk="0" hangingPunct="1">
        <a:defRPr sz="1920" kern="1200">
          <a:solidFill>
            <a:schemeClr val="tx1"/>
          </a:solidFill>
          <a:latin typeface="+mn-lt"/>
          <a:ea typeface="+mn-ea"/>
          <a:cs typeface="+mn-cs"/>
        </a:defRPr>
      </a:lvl3pPr>
      <a:lvl4pPr marL="1463086" algn="l" defTabSz="975390" rtl="0" eaLnBrk="1" latinLnBrk="0" hangingPunct="1">
        <a:defRPr sz="1920" kern="1200">
          <a:solidFill>
            <a:schemeClr val="tx1"/>
          </a:solidFill>
          <a:latin typeface="+mn-lt"/>
          <a:ea typeface="+mn-ea"/>
          <a:cs typeface="+mn-cs"/>
        </a:defRPr>
      </a:lvl4pPr>
      <a:lvl5pPr marL="1950781" algn="l" defTabSz="975390" rtl="0" eaLnBrk="1" latinLnBrk="0" hangingPunct="1">
        <a:defRPr sz="1920" kern="1200">
          <a:solidFill>
            <a:schemeClr val="tx1"/>
          </a:solidFill>
          <a:latin typeface="+mn-lt"/>
          <a:ea typeface="+mn-ea"/>
          <a:cs typeface="+mn-cs"/>
        </a:defRPr>
      </a:lvl5pPr>
      <a:lvl6pPr marL="2438476" algn="l" defTabSz="975390" rtl="0" eaLnBrk="1" latinLnBrk="0" hangingPunct="1">
        <a:defRPr sz="1920" kern="1200">
          <a:solidFill>
            <a:schemeClr val="tx1"/>
          </a:solidFill>
          <a:latin typeface="+mn-lt"/>
          <a:ea typeface="+mn-ea"/>
          <a:cs typeface="+mn-cs"/>
        </a:defRPr>
      </a:lvl6pPr>
      <a:lvl7pPr marL="2926171" algn="l" defTabSz="975390" rtl="0" eaLnBrk="1" latinLnBrk="0" hangingPunct="1">
        <a:defRPr sz="1920" kern="1200">
          <a:solidFill>
            <a:schemeClr val="tx1"/>
          </a:solidFill>
          <a:latin typeface="+mn-lt"/>
          <a:ea typeface="+mn-ea"/>
          <a:cs typeface="+mn-cs"/>
        </a:defRPr>
      </a:lvl7pPr>
      <a:lvl8pPr marL="3413867" algn="l" defTabSz="975390" rtl="0" eaLnBrk="1" latinLnBrk="0" hangingPunct="1">
        <a:defRPr sz="1920" kern="1200">
          <a:solidFill>
            <a:schemeClr val="tx1"/>
          </a:solidFill>
          <a:latin typeface="+mn-lt"/>
          <a:ea typeface="+mn-ea"/>
          <a:cs typeface="+mn-cs"/>
        </a:defRPr>
      </a:lvl8pPr>
      <a:lvl9pPr marL="3901562" algn="l" defTabSz="975390" rtl="0" eaLnBrk="1" latinLnBrk="0" hangingPunct="1">
        <a:defRPr sz="192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784416" y="2265889"/>
            <a:ext cx="8828200" cy="514913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784416" y="1046686"/>
            <a:ext cx="8828200" cy="12192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2" name="Rectangle 11"/>
          <p:cNvSpPr/>
          <p:nvPr userDrawn="1"/>
        </p:nvSpPr>
        <p:spPr>
          <a:xfrm>
            <a:off x="0" y="6905549"/>
            <a:ext cx="10058400" cy="409651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84">
              <a:solidFill>
                <a:schemeClr val="tx2"/>
              </a:solidFill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="" xmlns:a16="http://schemas.microsoft.com/office/drawing/2014/main" id="{97550715-C01E-974C-8074-511A83C67265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3846" y="6040160"/>
            <a:ext cx="2863808" cy="6408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74423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5" r:id="rId1"/>
    <p:sldLayoutId id="2147483796" r:id="rId2"/>
  </p:sldLayoutIdLst>
  <p:txStyles>
    <p:titleStyle>
      <a:lvl1pPr algn="l" defTabSz="365771" rtl="0" eaLnBrk="1" latinLnBrk="0" hangingPunct="1">
        <a:lnSpc>
          <a:spcPts val="3200"/>
        </a:lnSpc>
        <a:spcBef>
          <a:spcPct val="0"/>
        </a:spcBef>
        <a:buNone/>
        <a:defRPr sz="3200" b="1" i="0" kern="1200" cap="none" baseline="0">
          <a:solidFill>
            <a:schemeClr val="tx2"/>
          </a:solidFill>
          <a:latin typeface="Georgia" panose="02040502050405020303" pitchFamily="18" charset="0"/>
          <a:ea typeface="Georgia" panose="02040502050405020303" pitchFamily="18" charset="0"/>
          <a:cs typeface="Arial" panose="020B0604020202020204" pitchFamily="34" charset="0"/>
        </a:defRPr>
      </a:lvl1pPr>
    </p:titleStyle>
    <p:bodyStyle>
      <a:lvl1pPr marL="0" indent="0" algn="l" defTabSz="365771" rtl="0" eaLnBrk="1" latinLnBrk="0" hangingPunct="1">
        <a:spcBef>
          <a:spcPct val="20000"/>
        </a:spcBef>
        <a:buFontTx/>
        <a:buNone/>
        <a:defRPr sz="1920" b="1" i="0" kern="1200" cap="none" baseline="0">
          <a:solidFill>
            <a:schemeClr val="tx2"/>
          </a:solidFill>
          <a:latin typeface="Georgia" panose="02040502050405020303" pitchFamily="18" charset="0"/>
          <a:ea typeface="Georgia" panose="02040502050405020303" pitchFamily="18" charset="0"/>
          <a:cs typeface="Arial" panose="020B0604020202020204" pitchFamily="34" charset="0"/>
        </a:defRPr>
      </a:lvl1pPr>
      <a:lvl2pPr marL="0" indent="0" algn="l" defTabSz="365771" rtl="0" eaLnBrk="1" latinLnBrk="0" hangingPunct="1">
        <a:spcBef>
          <a:spcPct val="20000"/>
        </a:spcBef>
        <a:buFontTx/>
        <a:buNone/>
        <a:defRPr sz="1600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914429" indent="-182886" algn="l" defTabSz="365771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1280200" indent="-182886" algn="l" defTabSz="365771" rtl="0" eaLnBrk="1" latinLnBrk="0" hangingPunct="1">
        <a:spcBef>
          <a:spcPct val="20000"/>
        </a:spcBef>
        <a:buFont typeface="Arial"/>
        <a:buChar char="–"/>
        <a:defRPr sz="1600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1645971" indent="-182886" algn="l" defTabSz="365771" rtl="0" eaLnBrk="1" latinLnBrk="0" hangingPunct="1">
        <a:spcBef>
          <a:spcPct val="20000"/>
        </a:spcBef>
        <a:buFont typeface="Arial"/>
        <a:buChar char="»"/>
        <a:defRPr sz="1600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2011743" indent="-182886" algn="l" defTabSz="365771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514" indent="-182886" algn="l" defTabSz="365771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86" indent="-182886" algn="l" defTabSz="365771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9057" indent="-182886" algn="l" defTabSz="365771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65771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1pPr>
      <a:lvl2pPr marL="365771" algn="l" defTabSz="365771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2pPr>
      <a:lvl3pPr marL="731543" algn="l" defTabSz="365771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3pPr>
      <a:lvl4pPr marL="1097314" algn="l" defTabSz="365771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86" algn="l" defTabSz="365771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57" algn="l" defTabSz="365771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6pPr>
      <a:lvl7pPr marL="2194629" algn="l" defTabSz="365771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7pPr>
      <a:lvl8pPr marL="2560400" algn="l" defTabSz="365771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8pPr>
      <a:lvl9pPr marL="2926171" algn="l" defTabSz="365771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="" xmlns:a16="http://schemas.microsoft.com/office/drawing/2014/main" id="{890A19CD-367E-844A-8AB8-7564700EFF1B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62132" y="6371780"/>
            <a:ext cx="1751499" cy="610266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="" xmlns:a16="http://schemas.microsoft.com/office/drawing/2014/main" id="{667E7516-9E45-2141-A2D4-6656F1D3682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/>
          <a:srcRect t="4925"/>
          <a:stretch/>
        </p:blipFill>
        <p:spPr>
          <a:xfrm>
            <a:off x="0" y="-6"/>
            <a:ext cx="10058400" cy="6182132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="" xmlns:a16="http://schemas.microsoft.com/office/drawing/2014/main" id="{230AE43E-0F93-9F49-8C4D-7074EDD1A0CE}"/>
              </a:ext>
            </a:extLst>
          </p:cNvPr>
          <p:cNvSpPr/>
          <p:nvPr userDrawn="1"/>
        </p:nvSpPr>
        <p:spPr>
          <a:xfrm>
            <a:off x="0" y="6060490"/>
            <a:ext cx="10058400" cy="125471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84"/>
          </a:p>
        </p:txBody>
      </p:sp>
      <p:pic>
        <p:nvPicPr>
          <p:cNvPr id="6" name="Picture 5">
            <a:extLst>
              <a:ext uri="{FF2B5EF4-FFF2-40B4-BE49-F238E27FC236}">
                <a16:creationId xmlns="" xmlns:a16="http://schemas.microsoft.com/office/drawing/2014/main" id="{97550715-C01E-974C-8074-511A83C67265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3843" y="6341194"/>
            <a:ext cx="2863813" cy="6408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13418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0" r:id="rId1"/>
    <p:sldLayoutId id="2147483811" r:id="rId2"/>
  </p:sldLayoutIdLst>
  <p:txStyles>
    <p:titleStyle>
      <a:lvl1pPr algn="l" defTabSz="975390" rtl="0" eaLnBrk="1" latinLnBrk="0" hangingPunct="1">
        <a:lnSpc>
          <a:spcPct val="90000"/>
        </a:lnSpc>
        <a:spcBef>
          <a:spcPct val="0"/>
        </a:spcBef>
        <a:buNone/>
        <a:defRPr sz="469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43848" indent="-243848" algn="l" defTabSz="975390" rtl="0" eaLnBrk="1" latinLnBrk="0" hangingPunct="1">
        <a:lnSpc>
          <a:spcPct val="90000"/>
        </a:lnSpc>
        <a:spcBef>
          <a:spcPts val="1067"/>
        </a:spcBef>
        <a:buFont typeface="Arial" panose="020B0604020202020204" pitchFamily="34" charset="0"/>
        <a:buChar char="•"/>
        <a:defRPr sz="2987" kern="1200">
          <a:solidFill>
            <a:schemeClr val="tx1"/>
          </a:solidFill>
          <a:latin typeface="+mn-lt"/>
          <a:ea typeface="+mn-ea"/>
          <a:cs typeface="+mn-cs"/>
        </a:defRPr>
      </a:lvl1pPr>
      <a:lvl2pPr marL="731543" indent="-243848" algn="l" defTabSz="975390" rtl="0" eaLnBrk="1" latinLnBrk="0" hangingPunct="1">
        <a:lnSpc>
          <a:spcPct val="90000"/>
        </a:lnSpc>
        <a:spcBef>
          <a:spcPts val="533"/>
        </a:spcBef>
        <a:buFont typeface="Arial" panose="020B0604020202020204" pitchFamily="34" charset="0"/>
        <a:buChar char="•"/>
        <a:defRPr sz="2560" kern="1200">
          <a:solidFill>
            <a:schemeClr val="tx1"/>
          </a:solidFill>
          <a:latin typeface="+mn-lt"/>
          <a:ea typeface="+mn-ea"/>
          <a:cs typeface="+mn-cs"/>
        </a:defRPr>
      </a:lvl2pPr>
      <a:lvl3pPr marL="1219238" indent="-243848" algn="l" defTabSz="975390" rtl="0" eaLnBrk="1" latinLnBrk="0" hangingPunct="1">
        <a:lnSpc>
          <a:spcPct val="90000"/>
        </a:lnSpc>
        <a:spcBef>
          <a:spcPts val="533"/>
        </a:spcBef>
        <a:buFont typeface="Arial" panose="020B0604020202020204" pitchFamily="34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3pPr>
      <a:lvl4pPr marL="1706933" indent="-243848" algn="l" defTabSz="975390" rtl="0" eaLnBrk="1" latinLnBrk="0" hangingPunct="1">
        <a:lnSpc>
          <a:spcPct val="90000"/>
        </a:lnSpc>
        <a:spcBef>
          <a:spcPts val="533"/>
        </a:spcBef>
        <a:buFont typeface="Arial" panose="020B0604020202020204" pitchFamily="34" charset="0"/>
        <a:buChar char="•"/>
        <a:defRPr sz="1920" kern="1200">
          <a:solidFill>
            <a:schemeClr val="tx1"/>
          </a:solidFill>
          <a:latin typeface="+mn-lt"/>
          <a:ea typeface="+mn-ea"/>
          <a:cs typeface="+mn-cs"/>
        </a:defRPr>
      </a:lvl4pPr>
      <a:lvl5pPr marL="2194629" indent="-243848" algn="l" defTabSz="975390" rtl="0" eaLnBrk="1" latinLnBrk="0" hangingPunct="1">
        <a:lnSpc>
          <a:spcPct val="90000"/>
        </a:lnSpc>
        <a:spcBef>
          <a:spcPts val="533"/>
        </a:spcBef>
        <a:buFont typeface="Arial" panose="020B0604020202020204" pitchFamily="34" charset="0"/>
        <a:buChar char="•"/>
        <a:defRPr sz="1920" kern="1200">
          <a:solidFill>
            <a:schemeClr val="tx1"/>
          </a:solidFill>
          <a:latin typeface="+mn-lt"/>
          <a:ea typeface="+mn-ea"/>
          <a:cs typeface="+mn-cs"/>
        </a:defRPr>
      </a:lvl5pPr>
      <a:lvl6pPr marL="2682324" indent="-243848" algn="l" defTabSz="975390" rtl="0" eaLnBrk="1" latinLnBrk="0" hangingPunct="1">
        <a:lnSpc>
          <a:spcPct val="90000"/>
        </a:lnSpc>
        <a:spcBef>
          <a:spcPts val="533"/>
        </a:spcBef>
        <a:buFont typeface="Arial" panose="020B0604020202020204" pitchFamily="34" charset="0"/>
        <a:buChar char="•"/>
        <a:defRPr sz="1920" kern="1200">
          <a:solidFill>
            <a:schemeClr val="tx1"/>
          </a:solidFill>
          <a:latin typeface="+mn-lt"/>
          <a:ea typeface="+mn-ea"/>
          <a:cs typeface="+mn-cs"/>
        </a:defRPr>
      </a:lvl6pPr>
      <a:lvl7pPr marL="3170019" indent="-243848" algn="l" defTabSz="975390" rtl="0" eaLnBrk="1" latinLnBrk="0" hangingPunct="1">
        <a:lnSpc>
          <a:spcPct val="90000"/>
        </a:lnSpc>
        <a:spcBef>
          <a:spcPts val="533"/>
        </a:spcBef>
        <a:buFont typeface="Arial" panose="020B0604020202020204" pitchFamily="34" charset="0"/>
        <a:buChar char="•"/>
        <a:defRPr sz="1920" kern="1200">
          <a:solidFill>
            <a:schemeClr val="tx1"/>
          </a:solidFill>
          <a:latin typeface="+mn-lt"/>
          <a:ea typeface="+mn-ea"/>
          <a:cs typeface="+mn-cs"/>
        </a:defRPr>
      </a:lvl7pPr>
      <a:lvl8pPr marL="3657714" indent="-243848" algn="l" defTabSz="975390" rtl="0" eaLnBrk="1" latinLnBrk="0" hangingPunct="1">
        <a:lnSpc>
          <a:spcPct val="90000"/>
        </a:lnSpc>
        <a:spcBef>
          <a:spcPts val="533"/>
        </a:spcBef>
        <a:buFont typeface="Arial" panose="020B0604020202020204" pitchFamily="34" charset="0"/>
        <a:buChar char="•"/>
        <a:defRPr sz="1920" kern="1200">
          <a:solidFill>
            <a:schemeClr val="tx1"/>
          </a:solidFill>
          <a:latin typeface="+mn-lt"/>
          <a:ea typeface="+mn-ea"/>
          <a:cs typeface="+mn-cs"/>
        </a:defRPr>
      </a:lvl8pPr>
      <a:lvl9pPr marL="4145410" indent="-243848" algn="l" defTabSz="975390" rtl="0" eaLnBrk="1" latinLnBrk="0" hangingPunct="1">
        <a:lnSpc>
          <a:spcPct val="90000"/>
        </a:lnSpc>
        <a:spcBef>
          <a:spcPts val="533"/>
        </a:spcBef>
        <a:buFont typeface="Arial" panose="020B0604020202020204" pitchFamily="34" charset="0"/>
        <a:buChar char="•"/>
        <a:defRPr sz="192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75390" rtl="0" eaLnBrk="1" latinLnBrk="0" hangingPunct="1">
        <a:defRPr sz="1920" kern="1200">
          <a:solidFill>
            <a:schemeClr val="tx1"/>
          </a:solidFill>
          <a:latin typeface="+mn-lt"/>
          <a:ea typeface="+mn-ea"/>
          <a:cs typeface="+mn-cs"/>
        </a:defRPr>
      </a:lvl1pPr>
      <a:lvl2pPr marL="487695" algn="l" defTabSz="975390" rtl="0" eaLnBrk="1" latinLnBrk="0" hangingPunct="1">
        <a:defRPr sz="1920" kern="1200">
          <a:solidFill>
            <a:schemeClr val="tx1"/>
          </a:solidFill>
          <a:latin typeface="+mn-lt"/>
          <a:ea typeface="+mn-ea"/>
          <a:cs typeface="+mn-cs"/>
        </a:defRPr>
      </a:lvl2pPr>
      <a:lvl3pPr marL="975390" algn="l" defTabSz="975390" rtl="0" eaLnBrk="1" latinLnBrk="0" hangingPunct="1">
        <a:defRPr sz="1920" kern="1200">
          <a:solidFill>
            <a:schemeClr val="tx1"/>
          </a:solidFill>
          <a:latin typeface="+mn-lt"/>
          <a:ea typeface="+mn-ea"/>
          <a:cs typeface="+mn-cs"/>
        </a:defRPr>
      </a:lvl3pPr>
      <a:lvl4pPr marL="1463086" algn="l" defTabSz="975390" rtl="0" eaLnBrk="1" latinLnBrk="0" hangingPunct="1">
        <a:defRPr sz="1920" kern="1200">
          <a:solidFill>
            <a:schemeClr val="tx1"/>
          </a:solidFill>
          <a:latin typeface="+mn-lt"/>
          <a:ea typeface="+mn-ea"/>
          <a:cs typeface="+mn-cs"/>
        </a:defRPr>
      </a:lvl4pPr>
      <a:lvl5pPr marL="1950781" algn="l" defTabSz="975390" rtl="0" eaLnBrk="1" latinLnBrk="0" hangingPunct="1">
        <a:defRPr sz="1920" kern="1200">
          <a:solidFill>
            <a:schemeClr val="tx1"/>
          </a:solidFill>
          <a:latin typeface="+mn-lt"/>
          <a:ea typeface="+mn-ea"/>
          <a:cs typeface="+mn-cs"/>
        </a:defRPr>
      </a:lvl5pPr>
      <a:lvl6pPr marL="2438476" algn="l" defTabSz="975390" rtl="0" eaLnBrk="1" latinLnBrk="0" hangingPunct="1">
        <a:defRPr sz="1920" kern="1200">
          <a:solidFill>
            <a:schemeClr val="tx1"/>
          </a:solidFill>
          <a:latin typeface="+mn-lt"/>
          <a:ea typeface="+mn-ea"/>
          <a:cs typeface="+mn-cs"/>
        </a:defRPr>
      </a:lvl6pPr>
      <a:lvl7pPr marL="2926171" algn="l" defTabSz="975390" rtl="0" eaLnBrk="1" latinLnBrk="0" hangingPunct="1">
        <a:defRPr sz="1920" kern="1200">
          <a:solidFill>
            <a:schemeClr val="tx1"/>
          </a:solidFill>
          <a:latin typeface="+mn-lt"/>
          <a:ea typeface="+mn-ea"/>
          <a:cs typeface="+mn-cs"/>
        </a:defRPr>
      </a:lvl7pPr>
      <a:lvl8pPr marL="3413867" algn="l" defTabSz="975390" rtl="0" eaLnBrk="1" latinLnBrk="0" hangingPunct="1">
        <a:defRPr sz="1920" kern="1200">
          <a:solidFill>
            <a:schemeClr val="tx1"/>
          </a:solidFill>
          <a:latin typeface="+mn-lt"/>
          <a:ea typeface="+mn-ea"/>
          <a:cs typeface="+mn-cs"/>
        </a:defRPr>
      </a:lvl8pPr>
      <a:lvl9pPr marL="3901562" algn="l" defTabSz="975390" rtl="0" eaLnBrk="1" latinLnBrk="0" hangingPunct="1">
        <a:defRPr sz="192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0"/>
            <a:ext cx="10058400" cy="73152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84"/>
          </a:p>
        </p:txBody>
      </p:sp>
      <p:sp>
        <p:nvSpPr>
          <p:cNvPr id="9" name="Text Placeholder 2"/>
          <p:cNvSpPr>
            <a:spLocks noGrp="1"/>
          </p:cNvSpPr>
          <p:nvPr>
            <p:ph type="body" idx="1"/>
          </p:nvPr>
        </p:nvSpPr>
        <p:spPr>
          <a:xfrm>
            <a:off x="800907" y="2297867"/>
            <a:ext cx="8548459" cy="514913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800907" y="1078665"/>
            <a:ext cx="8548459" cy="12192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="" xmlns:a16="http://schemas.microsoft.com/office/drawing/2014/main" id="{97550715-C01E-974C-8074-511A83C67265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9998" y="6341194"/>
            <a:ext cx="2863813" cy="6408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41067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7" r:id="rId2"/>
  </p:sldLayoutIdLst>
  <p:txStyles>
    <p:titleStyle>
      <a:lvl1pPr algn="l" defTabSz="365771" rtl="0" eaLnBrk="1" latinLnBrk="0" hangingPunct="1">
        <a:lnSpc>
          <a:spcPts val="3200"/>
        </a:lnSpc>
        <a:spcBef>
          <a:spcPct val="0"/>
        </a:spcBef>
        <a:buNone/>
        <a:defRPr sz="3200" b="1" i="0" kern="1200" cap="none" baseline="0">
          <a:solidFill>
            <a:schemeClr val="bg2"/>
          </a:solidFill>
          <a:latin typeface="Georgia" panose="02040502050405020303" pitchFamily="18" charset="0"/>
          <a:ea typeface="Georgia" panose="02040502050405020303" pitchFamily="18" charset="0"/>
          <a:cs typeface="Arial" panose="020B0604020202020204" pitchFamily="34" charset="0"/>
        </a:defRPr>
      </a:lvl1pPr>
    </p:titleStyle>
    <p:bodyStyle>
      <a:lvl1pPr marL="0" indent="0" algn="l" defTabSz="365771" rtl="0" eaLnBrk="1" latinLnBrk="0" hangingPunct="1">
        <a:spcBef>
          <a:spcPct val="20000"/>
        </a:spcBef>
        <a:buFontTx/>
        <a:buNone/>
        <a:defRPr sz="1920" b="1" i="0" kern="1200" cap="all">
          <a:solidFill>
            <a:schemeClr val="bg2"/>
          </a:solidFill>
          <a:latin typeface="Georgia" panose="02040502050405020303" pitchFamily="18" charset="0"/>
          <a:ea typeface="Georgia" panose="02040502050405020303" pitchFamily="18" charset="0"/>
          <a:cs typeface="Arial" panose="020B0604020202020204" pitchFamily="34" charset="0"/>
        </a:defRPr>
      </a:lvl1pPr>
      <a:lvl2pPr marL="0" indent="0" algn="l" defTabSz="365771" rtl="0" eaLnBrk="1" latinLnBrk="0" hangingPunct="1">
        <a:spcBef>
          <a:spcPct val="20000"/>
        </a:spcBef>
        <a:buFontTx/>
        <a:buNone/>
        <a:defRPr sz="1600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914429" indent="-182886" algn="l" defTabSz="365771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1280200" indent="-182886" algn="l" defTabSz="365771" rtl="0" eaLnBrk="1" latinLnBrk="0" hangingPunct="1">
        <a:spcBef>
          <a:spcPct val="20000"/>
        </a:spcBef>
        <a:buFont typeface="Arial"/>
        <a:buChar char="–"/>
        <a:defRPr sz="1600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1645971" indent="-182886" algn="l" defTabSz="365771" rtl="0" eaLnBrk="1" latinLnBrk="0" hangingPunct="1">
        <a:spcBef>
          <a:spcPct val="20000"/>
        </a:spcBef>
        <a:buFont typeface="Arial"/>
        <a:buChar char="»"/>
        <a:defRPr sz="1600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2011743" indent="-182886" algn="l" defTabSz="365771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514" indent="-182886" algn="l" defTabSz="365771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86" indent="-182886" algn="l" defTabSz="365771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9057" indent="-182886" algn="l" defTabSz="365771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65771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1pPr>
      <a:lvl2pPr marL="365771" algn="l" defTabSz="365771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2pPr>
      <a:lvl3pPr marL="731543" algn="l" defTabSz="365771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3pPr>
      <a:lvl4pPr marL="1097314" algn="l" defTabSz="365771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86" algn="l" defTabSz="365771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57" algn="l" defTabSz="365771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6pPr>
      <a:lvl7pPr marL="2194629" algn="l" defTabSz="365771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7pPr>
      <a:lvl8pPr marL="2560400" algn="l" defTabSz="365771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8pPr>
      <a:lvl9pPr marL="2926171" algn="l" defTabSz="365771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0"/>
            <a:ext cx="10058400" cy="7315200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84" dirty="0"/>
          </a:p>
        </p:txBody>
      </p:sp>
      <p:sp>
        <p:nvSpPr>
          <p:cNvPr id="9" name="Text Placeholder 2"/>
          <p:cNvSpPr>
            <a:spLocks noGrp="1"/>
          </p:cNvSpPr>
          <p:nvPr>
            <p:ph type="body" idx="1"/>
          </p:nvPr>
        </p:nvSpPr>
        <p:spPr>
          <a:xfrm>
            <a:off x="800907" y="2297867"/>
            <a:ext cx="8548459" cy="514913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800907" y="1078665"/>
            <a:ext cx="8548459" cy="12192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="" xmlns:a16="http://schemas.microsoft.com/office/drawing/2014/main" id="{97550715-C01E-974C-8074-511A83C67265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9998" y="6341194"/>
            <a:ext cx="2863813" cy="6408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03745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</p:sldLayoutIdLst>
  <p:txStyles>
    <p:titleStyle>
      <a:lvl1pPr algn="l" defTabSz="365771" rtl="0" eaLnBrk="1" latinLnBrk="0" hangingPunct="1">
        <a:lnSpc>
          <a:spcPts val="3200"/>
        </a:lnSpc>
        <a:spcBef>
          <a:spcPct val="0"/>
        </a:spcBef>
        <a:buNone/>
        <a:defRPr sz="3200" b="1" i="0" kern="1200" cap="none" baseline="0">
          <a:solidFill>
            <a:schemeClr val="accent6"/>
          </a:solidFill>
          <a:latin typeface="Georgia" panose="02040502050405020303" pitchFamily="18" charset="0"/>
          <a:ea typeface="Georgia" panose="02040502050405020303" pitchFamily="18" charset="0"/>
          <a:cs typeface="Arial" panose="020B0604020202020204" pitchFamily="34" charset="0"/>
        </a:defRPr>
      </a:lvl1pPr>
    </p:titleStyle>
    <p:bodyStyle>
      <a:lvl1pPr marL="0" indent="0" algn="l" defTabSz="365771" rtl="0" eaLnBrk="1" latinLnBrk="0" hangingPunct="1">
        <a:spcBef>
          <a:spcPct val="20000"/>
        </a:spcBef>
        <a:buFontTx/>
        <a:buNone/>
        <a:defRPr sz="1920" b="1" i="0" kern="1200" cap="all">
          <a:solidFill>
            <a:schemeClr val="accent6"/>
          </a:solidFill>
          <a:latin typeface="Georgia" panose="02040502050405020303" pitchFamily="18" charset="0"/>
          <a:ea typeface="Georgia" panose="02040502050405020303" pitchFamily="18" charset="0"/>
          <a:cs typeface="Arial" panose="020B0604020202020204" pitchFamily="34" charset="0"/>
        </a:defRPr>
      </a:lvl1pPr>
      <a:lvl2pPr marL="0" indent="0" algn="l" defTabSz="365771" rtl="0" eaLnBrk="1" latinLnBrk="0" hangingPunct="1">
        <a:spcBef>
          <a:spcPct val="20000"/>
        </a:spcBef>
        <a:buFontTx/>
        <a:buNone/>
        <a:defRPr sz="1600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914429" indent="-182886" algn="l" defTabSz="365771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1280200" indent="-182886" algn="l" defTabSz="365771" rtl="0" eaLnBrk="1" latinLnBrk="0" hangingPunct="1">
        <a:spcBef>
          <a:spcPct val="20000"/>
        </a:spcBef>
        <a:buFont typeface="Arial"/>
        <a:buChar char="–"/>
        <a:defRPr sz="1600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1645971" indent="-182886" algn="l" defTabSz="365771" rtl="0" eaLnBrk="1" latinLnBrk="0" hangingPunct="1">
        <a:spcBef>
          <a:spcPct val="20000"/>
        </a:spcBef>
        <a:buFont typeface="Arial"/>
        <a:buChar char="»"/>
        <a:defRPr sz="1600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2011743" indent="-182886" algn="l" defTabSz="365771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514" indent="-182886" algn="l" defTabSz="365771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86" indent="-182886" algn="l" defTabSz="365771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9057" indent="-182886" algn="l" defTabSz="365771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65771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1pPr>
      <a:lvl2pPr marL="365771" algn="l" defTabSz="365771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2pPr>
      <a:lvl3pPr marL="731543" algn="l" defTabSz="365771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3pPr>
      <a:lvl4pPr marL="1097314" algn="l" defTabSz="365771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86" algn="l" defTabSz="365771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57" algn="l" defTabSz="365771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6pPr>
      <a:lvl7pPr marL="2194629" algn="l" defTabSz="365771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7pPr>
      <a:lvl8pPr marL="2560400" algn="l" defTabSz="365771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8pPr>
      <a:lvl9pPr marL="2926171" algn="l" defTabSz="365771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0"/>
            <a:ext cx="10058400" cy="73152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84"/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784416" y="2265889"/>
            <a:ext cx="8828200" cy="514913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784416" y="1046686"/>
            <a:ext cx="8828200" cy="12192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2" name="Rectangle 11"/>
          <p:cNvSpPr/>
          <p:nvPr userDrawn="1"/>
        </p:nvSpPr>
        <p:spPr>
          <a:xfrm>
            <a:off x="0" y="6905549"/>
            <a:ext cx="10058400" cy="409651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84"/>
          </a:p>
        </p:txBody>
      </p:sp>
      <p:pic>
        <p:nvPicPr>
          <p:cNvPr id="10" name="Picture 9">
            <a:extLst>
              <a:ext uri="{FF2B5EF4-FFF2-40B4-BE49-F238E27FC236}">
                <a16:creationId xmlns="" xmlns:a16="http://schemas.microsoft.com/office/drawing/2014/main" id="{97550715-C01E-974C-8074-511A83C67265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3843" y="6040160"/>
            <a:ext cx="2863813" cy="6408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49921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6" r:id="rId1"/>
    <p:sldLayoutId id="2147483757" r:id="rId2"/>
  </p:sldLayoutIdLst>
  <p:txStyles>
    <p:titleStyle>
      <a:lvl1pPr algn="l" defTabSz="365771" rtl="0" eaLnBrk="1" latinLnBrk="0" hangingPunct="1">
        <a:lnSpc>
          <a:spcPts val="3200"/>
        </a:lnSpc>
        <a:spcBef>
          <a:spcPct val="0"/>
        </a:spcBef>
        <a:buNone/>
        <a:defRPr sz="3200" b="1" i="0" kern="1200" cap="none" baseline="0">
          <a:solidFill>
            <a:schemeClr val="accent6"/>
          </a:solidFill>
          <a:latin typeface="Georgia" panose="02040502050405020303" pitchFamily="18" charset="0"/>
          <a:ea typeface="Georgia" panose="02040502050405020303" pitchFamily="18" charset="0"/>
          <a:cs typeface="Arial" panose="020B0604020202020204" pitchFamily="34" charset="0"/>
        </a:defRPr>
      </a:lvl1pPr>
    </p:titleStyle>
    <p:bodyStyle>
      <a:lvl1pPr marL="0" indent="0" algn="l" defTabSz="365771" rtl="0" eaLnBrk="1" latinLnBrk="0" hangingPunct="1">
        <a:spcBef>
          <a:spcPct val="20000"/>
        </a:spcBef>
        <a:buFontTx/>
        <a:buNone/>
        <a:defRPr sz="1920" b="1" i="0" kern="1200" cap="none" baseline="0">
          <a:solidFill>
            <a:schemeClr val="accent6"/>
          </a:solidFill>
          <a:latin typeface="Georgia" panose="02040502050405020303" pitchFamily="18" charset="0"/>
          <a:ea typeface="Georgia" panose="02040502050405020303" pitchFamily="18" charset="0"/>
          <a:cs typeface="Arial" panose="020B0604020202020204" pitchFamily="34" charset="0"/>
        </a:defRPr>
      </a:lvl1pPr>
      <a:lvl2pPr marL="0" indent="0" algn="l" defTabSz="365771" rtl="0" eaLnBrk="1" latinLnBrk="0" hangingPunct="1">
        <a:spcBef>
          <a:spcPct val="20000"/>
        </a:spcBef>
        <a:buFontTx/>
        <a:buNone/>
        <a:defRPr sz="1600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914429" indent="-182886" algn="l" defTabSz="365771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1280200" indent="-182886" algn="l" defTabSz="365771" rtl="0" eaLnBrk="1" latinLnBrk="0" hangingPunct="1">
        <a:spcBef>
          <a:spcPct val="20000"/>
        </a:spcBef>
        <a:buFont typeface="Arial"/>
        <a:buChar char="–"/>
        <a:defRPr sz="1600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1645971" indent="-182886" algn="l" defTabSz="365771" rtl="0" eaLnBrk="1" latinLnBrk="0" hangingPunct="1">
        <a:spcBef>
          <a:spcPct val="20000"/>
        </a:spcBef>
        <a:buFont typeface="Arial"/>
        <a:buChar char="»"/>
        <a:defRPr sz="1600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2011743" indent="-182886" algn="l" defTabSz="365771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514" indent="-182886" algn="l" defTabSz="365771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86" indent="-182886" algn="l" defTabSz="365771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9057" indent="-182886" algn="l" defTabSz="365771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65771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1pPr>
      <a:lvl2pPr marL="365771" algn="l" defTabSz="365771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2pPr>
      <a:lvl3pPr marL="731543" algn="l" defTabSz="365771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3pPr>
      <a:lvl4pPr marL="1097314" algn="l" defTabSz="365771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86" algn="l" defTabSz="365771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57" algn="l" defTabSz="365771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6pPr>
      <a:lvl7pPr marL="2194629" algn="l" defTabSz="365771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7pPr>
      <a:lvl8pPr marL="2560400" algn="l" defTabSz="365771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8pPr>
      <a:lvl9pPr marL="2926171" algn="l" defTabSz="365771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0"/>
            <a:ext cx="10058400" cy="731520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84"/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784416" y="2265889"/>
            <a:ext cx="8828200" cy="514913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784416" y="1046686"/>
            <a:ext cx="8828200" cy="12192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2" name="Rectangle 11"/>
          <p:cNvSpPr/>
          <p:nvPr userDrawn="1"/>
        </p:nvSpPr>
        <p:spPr>
          <a:xfrm>
            <a:off x="0" y="6905549"/>
            <a:ext cx="10058400" cy="40965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84"/>
          </a:p>
        </p:txBody>
      </p:sp>
      <p:pic>
        <p:nvPicPr>
          <p:cNvPr id="9" name="Picture 8">
            <a:extLst>
              <a:ext uri="{FF2B5EF4-FFF2-40B4-BE49-F238E27FC236}">
                <a16:creationId xmlns="" xmlns:a16="http://schemas.microsoft.com/office/drawing/2014/main" id="{97550715-C01E-974C-8074-511A83C67265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3843" y="6040160"/>
            <a:ext cx="2863813" cy="6408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1404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4" r:id="rId1"/>
    <p:sldLayoutId id="2147483785" r:id="rId2"/>
  </p:sldLayoutIdLst>
  <p:txStyles>
    <p:titleStyle>
      <a:lvl1pPr algn="l" defTabSz="365771" rtl="0" eaLnBrk="1" latinLnBrk="0" hangingPunct="1">
        <a:lnSpc>
          <a:spcPts val="3200"/>
        </a:lnSpc>
        <a:spcBef>
          <a:spcPct val="0"/>
        </a:spcBef>
        <a:buNone/>
        <a:defRPr sz="3200" b="1" i="0" kern="1200" cap="none" baseline="0">
          <a:solidFill>
            <a:schemeClr val="accent6"/>
          </a:solidFill>
          <a:latin typeface="Georgia" panose="02040502050405020303" pitchFamily="18" charset="0"/>
          <a:ea typeface="Georgia" panose="02040502050405020303" pitchFamily="18" charset="0"/>
          <a:cs typeface="Arial" panose="020B0604020202020204" pitchFamily="34" charset="0"/>
        </a:defRPr>
      </a:lvl1pPr>
    </p:titleStyle>
    <p:bodyStyle>
      <a:lvl1pPr marL="0" indent="0" algn="l" defTabSz="365771" rtl="0" eaLnBrk="1" latinLnBrk="0" hangingPunct="1">
        <a:spcBef>
          <a:spcPct val="20000"/>
        </a:spcBef>
        <a:buFontTx/>
        <a:buNone/>
        <a:defRPr sz="1920" b="1" i="0" kern="1200" cap="none" baseline="0">
          <a:solidFill>
            <a:schemeClr val="accent6"/>
          </a:solidFill>
          <a:latin typeface="Georgia" panose="02040502050405020303" pitchFamily="18" charset="0"/>
          <a:ea typeface="Georgia" panose="02040502050405020303" pitchFamily="18" charset="0"/>
          <a:cs typeface="Arial" panose="020B0604020202020204" pitchFamily="34" charset="0"/>
        </a:defRPr>
      </a:lvl1pPr>
      <a:lvl2pPr marL="0" indent="0" algn="l" defTabSz="365771" rtl="0" eaLnBrk="1" latinLnBrk="0" hangingPunct="1">
        <a:spcBef>
          <a:spcPct val="20000"/>
        </a:spcBef>
        <a:buFontTx/>
        <a:buNone/>
        <a:defRPr sz="1600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914429" indent="-182886" algn="l" defTabSz="365771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1280200" indent="-182886" algn="l" defTabSz="365771" rtl="0" eaLnBrk="1" latinLnBrk="0" hangingPunct="1">
        <a:spcBef>
          <a:spcPct val="20000"/>
        </a:spcBef>
        <a:buFont typeface="Arial"/>
        <a:buChar char="–"/>
        <a:defRPr sz="1600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1645971" indent="-182886" algn="l" defTabSz="365771" rtl="0" eaLnBrk="1" latinLnBrk="0" hangingPunct="1">
        <a:spcBef>
          <a:spcPct val="20000"/>
        </a:spcBef>
        <a:buFont typeface="Arial"/>
        <a:buChar char="»"/>
        <a:defRPr sz="1600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2011743" indent="-182886" algn="l" defTabSz="365771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514" indent="-182886" algn="l" defTabSz="365771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86" indent="-182886" algn="l" defTabSz="365771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9057" indent="-182886" algn="l" defTabSz="365771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65771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1pPr>
      <a:lvl2pPr marL="365771" algn="l" defTabSz="365771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2pPr>
      <a:lvl3pPr marL="731543" algn="l" defTabSz="365771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3pPr>
      <a:lvl4pPr marL="1097314" algn="l" defTabSz="365771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86" algn="l" defTabSz="365771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57" algn="l" defTabSz="365771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6pPr>
      <a:lvl7pPr marL="2194629" algn="l" defTabSz="365771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7pPr>
      <a:lvl8pPr marL="2560400" algn="l" defTabSz="365771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8pPr>
      <a:lvl9pPr marL="2926171" algn="l" defTabSz="365771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784416" y="2265889"/>
            <a:ext cx="8828200" cy="514913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784416" y="1046686"/>
            <a:ext cx="8828200" cy="12192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2" name="Rectangle 11"/>
          <p:cNvSpPr/>
          <p:nvPr userDrawn="1"/>
        </p:nvSpPr>
        <p:spPr>
          <a:xfrm>
            <a:off x="0" y="6905549"/>
            <a:ext cx="10058400" cy="40965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84"/>
          </a:p>
        </p:txBody>
      </p:sp>
      <p:pic>
        <p:nvPicPr>
          <p:cNvPr id="6" name="Picture 5">
            <a:extLst>
              <a:ext uri="{FF2B5EF4-FFF2-40B4-BE49-F238E27FC236}">
                <a16:creationId xmlns="" xmlns:a16="http://schemas.microsoft.com/office/drawing/2014/main" id="{97550715-C01E-974C-8074-511A83C67265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3846" y="6040160"/>
            <a:ext cx="2863808" cy="6408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21500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9" r:id="rId1"/>
    <p:sldLayoutId id="2147483760" r:id="rId2"/>
  </p:sldLayoutIdLst>
  <p:txStyles>
    <p:titleStyle>
      <a:lvl1pPr algn="l" defTabSz="365771" rtl="0" eaLnBrk="1" latinLnBrk="0" hangingPunct="1">
        <a:lnSpc>
          <a:spcPts val="3200"/>
        </a:lnSpc>
        <a:spcBef>
          <a:spcPct val="0"/>
        </a:spcBef>
        <a:buNone/>
        <a:defRPr sz="3200" b="1" i="0" kern="1200" cap="none" baseline="0">
          <a:solidFill>
            <a:schemeClr val="bg1"/>
          </a:solidFill>
          <a:latin typeface="Georgia" panose="02040502050405020303" pitchFamily="18" charset="0"/>
          <a:ea typeface="Georgia" panose="02040502050405020303" pitchFamily="18" charset="0"/>
          <a:cs typeface="Arial" panose="020B0604020202020204" pitchFamily="34" charset="0"/>
        </a:defRPr>
      </a:lvl1pPr>
    </p:titleStyle>
    <p:bodyStyle>
      <a:lvl1pPr marL="0" indent="0" algn="l" defTabSz="365771" rtl="0" eaLnBrk="1" latinLnBrk="0" hangingPunct="1">
        <a:spcBef>
          <a:spcPct val="20000"/>
        </a:spcBef>
        <a:buFontTx/>
        <a:buNone/>
        <a:defRPr sz="1920" b="1" i="0" kern="1200" cap="none" baseline="0">
          <a:solidFill>
            <a:schemeClr val="bg1"/>
          </a:solidFill>
          <a:latin typeface="Georgia" panose="02040502050405020303" pitchFamily="18" charset="0"/>
          <a:ea typeface="Georgia" panose="02040502050405020303" pitchFamily="18" charset="0"/>
          <a:cs typeface="Arial" panose="020B0604020202020204" pitchFamily="34" charset="0"/>
        </a:defRPr>
      </a:lvl1pPr>
      <a:lvl2pPr marL="0" indent="0" algn="l" defTabSz="365771" rtl="0" eaLnBrk="1" latinLnBrk="0" hangingPunct="1">
        <a:spcBef>
          <a:spcPct val="20000"/>
        </a:spcBef>
        <a:buFontTx/>
        <a:buNone/>
        <a:defRPr sz="1600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914429" indent="-182886" algn="l" defTabSz="365771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1280200" indent="-182886" algn="l" defTabSz="365771" rtl="0" eaLnBrk="1" latinLnBrk="0" hangingPunct="1">
        <a:spcBef>
          <a:spcPct val="20000"/>
        </a:spcBef>
        <a:buFont typeface="Arial"/>
        <a:buChar char="–"/>
        <a:defRPr sz="1600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1645971" indent="-182886" algn="l" defTabSz="365771" rtl="0" eaLnBrk="1" latinLnBrk="0" hangingPunct="1">
        <a:spcBef>
          <a:spcPct val="20000"/>
        </a:spcBef>
        <a:buFont typeface="Arial"/>
        <a:buChar char="»"/>
        <a:defRPr sz="1600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2011743" indent="-182886" algn="l" defTabSz="365771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514" indent="-182886" algn="l" defTabSz="365771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86" indent="-182886" algn="l" defTabSz="365771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9057" indent="-182886" algn="l" defTabSz="365771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65771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1pPr>
      <a:lvl2pPr marL="365771" algn="l" defTabSz="365771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2pPr>
      <a:lvl3pPr marL="731543" algn="l" defTabSz="365771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3pPr>
      <a:lvl4pPr marL="1097314" algn="l" defTabSz="365771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86" algn="l" defTabSz="365771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57" algn="l" defTabSz="365771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6pPr>
      <a:lvl7pPr marL="2194629" algn="l" defTabSz="365771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7pPr>
      <a:lvl8pPr marL="2560400" algn="l" defTabSz="365771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8pPr>
      <a:lvl9pPr marL="2926171" algn="l" defTabSz="365771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784416" y="2265889"/>
            <a:ext cx="8828200" cy="514913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784416" y="1046686"/>
            <a:ext cx="8828200" cy="12192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2" name="Rectangle 11"/>
          <p:cNvSpPr/>
          <p:nvPr userDrawn="1"/>
        </p:nvSpPr>
        <p:spPr>
          <a:xfrm>
            <a:off x="0" y="6905549"/>
            <a:ext cx="10058400" cy="409651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84"/>
          </a:p>
        </p:txBody>
      </p:sp>
      <p:pic>
        <p:nvPicPr>
          <p:cNvPr id="7" name="Picture 6">
            <a:extLst>
              <a:ext uri="{FF2B5EF4-FFF2-40B4-BE49-F238E27FC236}">
                <a16:creationId xmlns="" xmlns:a16="http://schemas.microsoft.com/office/drawing/2014/main" id="{97550715-C01E-974C-8074-511A83C67265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3846" y="6040160"/>
            <a:ext cx="2863808" cy="6408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66580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9" r:id="rId1"/>
    <p:sldLayoutId id="2147483790" r:id="rId2"/>
  </p:sldLayoutIdLst>
  <p:txStyles>
    <p:titleStyle>
      <a:lvl1pPr algn="l" defTabSz="365771" rtl="0" eaLnBrk="1" latinLnBrk="0" hangingPunct="1">
        <a:lnSpc>
          <a:spcPts val="3200"/>
        </a:lnSpc>
        <a:spcBef>
          <a:spcPct val="0"/>
        </a:spcBef>
        <a:buNone/>
        <a:defRPr sz="3200" b="1" i="0" kern="1200" cap="none" baseline="0">
          <a:solidFill>
            <a:schemeClr val="tx1"/>
          </a:solidFill>
          <a:latin typeface="Georgia" panose="02040502050405020303" pitchFamily="18" charset="0"/>
          <a:ea typeface="Georgia" panose="02040502050405020303" pitchFamily="18" charset="0"/>
          <a:cs typeface="Arial" panose="020B0604020202020204" pitchFamily="34" charset="0"/>
        </a:defRPr>
      </a:lvl1pPr>
    </p:titleStyle>
    <p:bodyStyle>
      <a:lvl1pPr marL="0" indent="0" algn="l" defTabSz="365771" rtl="0" eaLnBrk="1" latinLnBrk="0" hangingPunct="1">
        <a:spcBef>
          <a:spcPct val="20000"/>
        </a:spcBef>
        <a:buFontTx/>
        <a:buNone/>
        <a:defRPr sz="1920" b="1" i="0" kern="1200" cap="none" baseline="0">
          <a:solidFill>
            <a:schemeClr val="tx1"/>
          </a:solidFill>
          <a:latin typeface="Georgia" panose="02040502050405020303" pitchFamily="18" charset="0"/>
          <a:ea typeface="Georgia" panose="02040502050405020303" pitchFamily="18" charset="0"/>
          <a:cs typeface="Arial" panose="020B0604020202020204" pitchFamily="34" charset="0"/>
        </a:defRPr>
      </a:lvl1pPr>
      <a:lvl2pPr marL="0" indent="0" algn="l" defTabSz="365771" rtl="0" eaLnBrk="1" latinLnBrk="0" hangingPunct="1">
        <a:spcBef>
          <a:spcPct val="20000"/>
        </a:spcBef>
        <a:buFontTx/>
        <a:buNone/>
        <a:defRPr sz="1600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914429" indent="-182886" algn="l" defTabSz="365771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1280200" indent="-182886" algn="l" defTabSz="365771" rtl="0" eaLnBrk="1" latinLnBrk="0" hangingPunct="1">
        <a:spcBef>
          <a:spcPct val="20000"/>
        </a:spcBef>
        <a:buFont typeface="Arial"/>
        <a:buChar char="–"/>
        <a:defRPr sz="1600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1645971" indent="-182886" algn="l" defTabSz="365771" rtl="0" eaLnBrk="1" latinLnBrk="0" hangingPunct="1">
        <a:spcBef>
          <a:spcPct val="20000"/>
        </a:spcBef>
        <a:buFont typeface="Arial"/>
        <a:buChar char="»"/>
        <a:defRPr sz="1600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2011743" indent="-182886" algn="l" defTabSz="365771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514" indent="-182886" algn="l" defTabSz="365771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86" indent="-182886" algn="l" defTabSz="365771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9057" indent="-182886" algn="l" defTabSz="365771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65771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1pPr>
      <a:lvl2pPr marL="365771" algn="l" defTabSz="365771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2pPr>
      <a:lvl3pPr marL="731543" algn="l" defTabSz="365771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3pPr>
      <a:lvl4pPr marL="1097314" algn="l" defTabSz="365771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86" algn="l" defTabSz="365771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57" algn="l" defTabSz="365771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6pPr>
      <a:lvl7pPr marL="2194629" algn="l" defTabSz="365771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7pPr>
      <a:lvl8pPr marL="2560400" algn="l" defTabSz="365771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8pPr>
      <a:lvl9pPr marL="2926171" algn="l" defTabSz="365771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784416" y="2265889"/>
            <a:ext cx="8828200" cy="514913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784416" y="1046686"/>
            <a:ext cx="8828200" cy="12192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2" name="Rectangle 11"/>
          <p:cNvSpPr/>
          <p:nvPr userDrawn="1"/>
        </p:nvSpPr>
        <p:spPr>
          <a:xfrm>
            <a:off x="0" y="6905549"/>
            <a:ext cx="10058400" cy="409651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84"/>
          </a:p>
        </p:txBody>
      </p:sp>
      <p:pic>
        <p:nvPicPr>
          <p:cNvPr id="7" name="Picture 6">
            <a:extLst>
              <a:ext uri="{FF2B5EF4-FFF2-40B4-BE49-F238E27FC236}">
                <a16:creationId xmlns="" xmlns:a16="http://schemas.microsoft.com/office/drawing/2014/main" id="{97550715-C01E-974C-8074-511A83C67265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3846" y="6040160"/>
            <a:ext cx="2863808" cy="6408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06418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2" r:id="rId1"/>
    <p:sldLayoutId id="2147483793" r:id="rId2"/>
  </p:sldLayoutIdLst>
  <p:txStyles>
    <p:titleStyle>
      <a:lvl1pPr algn="l" defTabSz="365771" rtl="0" eaLnBrk="1" latinLnBrk="0" hangingPunct="1">
        <a:lnSpc>
          <a:spcPts val="3200"/>
        </a:lnSpc>
        <a:spcBef>
          <a:spcPct val="0"/>
        </a:spcBef>
        <a:buNone/>
        <a:defRPr sz="3200" b="1" i="0" kern="1200" cap="none" baseline="0">
          <a:solidFill>
            <a:schemeClr val="bg2"/>
          </a:solidFill>
          <a:latin typeface="Georgia" panose="02040502050405020303" pitchFamily="18" charset="0"/>
          <a:ea typeface="Georgia" panose="02040502050405020303" pitchFamily="18" charset="0"/>
          <a:cs typeface="Arial" panose="020B0604020202020204" pitchFamily="34" charset="0"/>
        </a:defRPr>
      </a:lvl1pPr>
    </p:titleStyle>
    <p:bodyStyle>
      <a:lvl1pPr marL="0" indent="0" algn="l" defTabSz="365771" rtl="0" eaLnBrk="1" latinLnBrk="0" hangingPunct="1">
        <a:spcBef>
          <a:spcPct val="20000"/>
        </a:spcBef>
        <a:buFontTx/>
        <a:buNone/>
        <a:defRPr sz="1920" b="1" i="0" kern="1200" cap="none" baseline="0">
          <a:solidFill>
            <a:schemeClr val="bg2"/>
          </a:solidFill>
          <a:latin typeface="Georgia" panose="02040502050405020303" pitchFamily="18" charset="0"/>
          <a:ea typeface="Georgia" panose="02040502050405020303" pitchFamily="18" charset="0"/>
          <a:cs typeface="Arial" panose="020B0604020202020204" pitchFamily="34" charset="0"/>
        </a:defRPr>
      </a:lvl1pPr>
      <a:lvl2pPr marL="0" indent="0" algn="l" defTabSz="365771" rtl="0" eaLnBrk="1" latinLnBrk="0" hangingPunct="1">
        <a:spcBef>
          <a:spcPct val="20000"/>
        </a:spcBef>
        <a:buFontTx/>
        <a:buNone/>
        <a:defRPr sz="1600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914429" indent="-182886" algn="l" defTabSz="365771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1280200" indent="-182886" algn="l" defTabSz="365771" rtl="0" eaLnBrk="1" latinLnBrk="0" hangingPunct="1">
        <a:spcBef>
          <a:spcPct val="20000"/>
        </a:spcBef>
        <a:buFont typeface="Arial"/>
        <a:buChar char="–"/>
        <a:defRPr sz="1600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1645971" indent="-182886" algn="l" defTabSz="365771" rtl="0" eaLnBrk="1" latinLnBrk="0" hangingPunct="1">
        <a:spcBef>
          <a:spcPct val="20000"/>
        </a:spcBef>
        <a:buFont typeface="Arial"/>
        <a:buChar char="»"/>
        <a:defRPr sz="1600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2011743" indent="-182886" algn="l" defTabSz="365771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514" indent="-182886" algn="l" defTabSz="365771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86" indent="-182886" algn="l" defTabSz="365771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9057" indent="-182886" algn="l" defTabSz="365771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65771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1pPr>
      <a:lvl2pPr marL="365771" algn="l" defTabSz="365771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2pPr>
      <a:lvl3pPr marL="731543" algn="l" defTabSz="365771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3pPr>
      <a:lvl4pPr marL="1097314" algn="l" defTabSz="365771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86" algn="l" defTabSz="365771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57" algn="l" defTabSz="365771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6pPr>
      <a:lvl7pPr marL="2194629" algn="l" defTabSz="365771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7pPr>
      <a:lvl8pPr marL="2560400" algn="l" defTabSz="365771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8pPr>
      <a:lvl9pPr marL="2926171" algn="l" defTabSz="365771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 Placeholder 3"/>
          <p:cNvSpPr>
            <a:spLocks noGrp="1"/>
          </p:cNvSpPr>
          <p:nvPr>
            <p:ph type="body" sz="quarter" idx="4294967295"/>
          </p:nvPr>
        </p:nvSpPr>
        <p:spPr>
          <a:xfrm>
            <a:off x="1228976" y="1886309"/>
            <a:ext cx="3572197" cy="1315817"/>
          </a:xfrm>
          <a:prstGeom prst="rect">
            <a:avLst/>
          </a:prstGeom>
          <a:solidFill>
            <a:srgbClr val="232D48"/>
          </a:solidFill>
        </p:spPr>
        <p:txBody>
          <a:bodyPr anchor="ctr" anchorCtr="0"/>
          <a:lstStyle/>
          <a:p>
            <a:pPr algn="ctr"/>
            <a:r>
              <a:rPr lang="en-US" b="1" dirty="0">
                <a:solidFill>
                  <a:srgbClr val="FFFFFF"/>
                </a:solidFill>
                <a:latin typeface="Franklin Gothic Demi" panose="020B0703020102020204" pitchFamily="34" charset="0"/>
              </a:rPr>
              <a:t>Florence Nightingale </a:t>
            </a:r>
          </a:p>
          <a:p>
            <a:pPr algn="ctr"/>
            <a:r>
              <a:rPr lang="en-US" b="1" dirty="0" smtClean="0">
                <a:solidFill>
                  <a:srgbClr val="FFFFFF"/>
                </a:solidFill>
                <a:latin typeface="Franklin Gothic Demi" panose="020B0703020102020204" pitchFamily="34" charset="0"/>
              </a:rPr>
              <a:t>MSN</a:t>
            </a:r>
            <a:r>
              <a:rPr lang="en-US" b="1" dirty="0">
                <a:solidFill>
                  <a:srgbClr val="FFFFFF"/>
                </a:solidFill>
                <a:latin typeface="Franklin Gothic Demi" panose="020B0703020102020204" pitchFamily="34" charset="0"/>
              </a:rPr>
              <a:t>, RN, CCRN</a:t>
            </a:r>
          </a:p>
        </p:txBody>
      </p:sp>
      <p:sp>
        <p:nvSpPr>
          <p:cNvPr id="17" name="Text Placeholder 3"/>
          <p:cNvSpPr txBox="1">
            <a:spLocks/>
          </p:cNvSpPr>
          <p:nvPr/>
        </p:nvSpPr>
        <p:spPr>
          <a:xfrm>
            <a:off x="5332593" y="1886309"/>
            <a:ext cx="3572197" cy="1315817"/>
          </a:xfrm>
          <a:prstGeom prst="rect">
            <a:avLst/>
          </a:prstGeom>
          <a:solidFill>
            <a:srgbClr val="232D48"/>
          </a:solidFill>
        </p:spPr>
        <p:txBody>
          <a:bodyPr vert="horz" lIns="97536" tIns="48768" rIns="97536" bIns="48768" rtlCol="0" anchor="ctr" anchorCtr="0">
            <a:noAutofit/>
          </a:bodyPr>
          <a:lstStyle>
            <a:lvl1pPr marL="0" indent="0" algn="l" defTabSz="201713" rtl="0" eaLnBrk="1" latinLnBrk="0" hangingPunct="1">
              <a:lnSpc>
                <a:spcPts val="776"/>
              </a:lnSpc>
              <a:spcBef>
                <a:spcPct val="20000"/>
              </a:spcBef>
              <a:buFontTx/>
              <a:buNone/>
              <a:defRPr sz="795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201713" rtl="0" eaLnBrk="1" latinLnBrk="0" hangingPunct="1">
              <a:lnSpc>
                <a:spcPts val="776"/>
              </a:lnSpc>
              <a:spcBef>
                <a:spcPct val="20000"/>
              </a:spcBef>
              <a:buFontTx/>
              <a:buNone/>
              <a:defRPr sz="795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504281" indent="-100856" algn="l" defTabSz="201713" rtl="0" eaLnBrk="1" latinLnBrk="0" hangingPunct="1">
              <a:lnSpc>
                <a:spcPts val="776"/>
              </a:lnSpc>
              <a:spcBef>
                <a:spcPct val="20000"/>
              </a:spcBef>
              <a:buFont typeface="Arial"/>
              <a:buChar char="•"/>
              <a:defRPr sz="795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705994" indent="-100856" algn="l" defTabSz="201713" rtl="0" eaLnBrk="1" latinLnBrk="0" hangingPunct="1">
              <a:lnSpc>
                <a:spcPts val="776"/>
              </a:lnSpc>
              <a:spcBef>
                <a:spcPct val="20000"/>
              </a:spcBef>
              <a:buFont typeface="Arial"/>
              <a:buChar char="–"/>
              <a:defRPr sz="795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907707" indent="-100856" algn="l" defTabSz="201713" rtl="0" eaLnBrk="1" latinLnBrk="0" hangingPunct="1">
              <a:lnSpc>
                <a:spcPts val="776"/>
              </a:lnSpc>
              <a:spcBef>
                <a:spcPct val="20000"/>
              </a:spcBef>
              <a:buFont typeface="Arial"/>
              <a:buChar char="»"/>
              <a:defRPr sz="795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109419" indent="-100856" algn="l" defTabSz="201713" rtl="0" eaLnBrk="1" latinLnBrk="0" hangingPunct="1">
              <a:spcBef>
                <a:spcPct val="20000"/>
              </a:spcBef>
              <a:buFont typeface="Arial"/>
              <a:buChar char="•"/>
              <a:defRPr sz="88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311132" indent="-100856" algn="l" defTabSz="201713" rtl="0" eaLnBrk="1" latinLnBrk="0" hangingPunct="1">
              <a:spcBef>
                <a:spcPct val="20000"/>
              </a:spcBef>
              <a:buFont typeface="Arial"/>
              <a:buChar char="•"/>
              <a:defRPr sz="88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512844" indent="-100856" algn="l" defTabSz="201713" rtl="0" eaLnBrk="1" latinLnBrk="0" hangingPunct="1">
              <a:spcBef>
                <a:spcPct val="20000"/>
              </a:spcBef>
              <a:buFont typeface="Arial"/>
              <a:buChar char="•"/>
              <a:defRPr sz="88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714557" indent="-100856" algn="l" defTabSz="201713" rtl="0" eaLnBrk="1" latinLnBrk="0" hangingPunct="1">
              <a:spcBef>
                <a:spcPct val="20000"/>
              </a:spcBef>
              <a:buFont typeface="Arial"/>
              <a:buChar char="•"/>
              <a:defRPr sz="88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920" b="1" dirty="0">
                <a:solidFill>
                  <a:srgbClr val="FFFFFF"/>
                </a:solidFill>
                <a:latin typeface="Franklin Gothic Demi" panose="020B0703020102020204" pitchFamily="34" charset="0"/>
              </a:rPr>
              <a:t>Florence Nightingale </a:t>
            </a:r>
          </a:p>
          <a:p>
            <a:pPr algn="ctr"/>
            <a:endParaRPr lang="en-US" sz="1920" b="1" dirty="0">
              <a:solidFill>
                <a:srgbClr val="FFFFFF"/>
              </a:solidFill>
              <a:latin typeface="Franklin Gothic Demi" panose="020B0703020102020204" pitchFamily="34" charset="0"/>
            </a:endParaRPr>
          </a:p>
          <a:p>
            <a:pPr algn="ctr"/>
            <a:r>
              <a:rPr lang="en-US" sz="1920" b="1" dirty="0">
                <a:solidFill>
                  <a:srgbClr val="FFFFFF"/>
                </a:solidFill>
                <a:latin typeface="Franklin Gothic Demi" panose="020B0703020102020204" pitchFamily="34" charset="0"/>
              </a:rPr>
              <a:t>MSN, RN, CCRN</a:t>
            </a:r>
            <a:endParaRPr lang="en-US" sz="1920" b="1" dirty="0">
              <a:solidFill>
                <a:srgbClr val="FFFFFF"/>
              </a:solidFill>
              <a:latin typeface="Franklin Gothic Demi" panose="020B0703020102020204" pitchFamily="34" charset="0"/>
            </a:endParaRPr>
          </a:p>
        </p:txBody>
      </p:sp>
      <p:sp>
        <p:nvSpPr>
          <p:cNvPr id="18" name="Text Placeholder 3"/>
          <p:cNvSpPr txBox="1">
            <a:spLocks/>
          </p:cNvSpPr>
          <p:nvPr/>
        </p:nvSpPr>
        <p:spPr>
          <a:xfrm>
            <a:off x="5332594" y="3378848"/>
            <a:ext cx="3572197" cy="1315817"/>
          </a:xfrm>
          <a:prstGeom prst="rect">
            <a:avLst/>
          </a:prstGeom>
          <a:solidFill>
            <a:srgbClr val="232D48"/>
          </a:solidFill>
        </p:spPr>
        <p:txBody>
          <a:bodyPr vert="horz" lIns="97536" tIns="48768" rIns="97536" bIns="48768" rtlCol="0" anchor="ctr" anchorCtr="0">
            <a:noAutofit/>
          </a:bodyPr>
          <a:lstStyle>
            <a:lvl1pPr marL="0" indent="0" algn="l" defTabSz="201713" rtl="0" eaLnBrk="1" latinLnBrk="0" hangingPunct="1">
              <a:lnSpc>
                <a:spcPts val="776"/>
              </a:lnSpc>
              <a:spcBef>
                <a:spcPct val="20000"/>
              </a:spcBef>
              <a:buFontTx/>
              <a:buNone/>
              <a:defRPr sz="795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201713" rtl="0" eaLnBrk="1" latinLnBrk="0" hangingPunct="1">
              <a:lnSpc>
                <a:spcPts val="776"/>
              </a:lnSpc>
              <a:spcBef>
                <a:spcPct val="20000"/>
              </a:spcBef>
              <a:buFontTx/>
              <a:buNone/>
              <a:defRPr sz="795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504281" indent="-100856" algn="l" defTabSz="201713" rtl="0" eaLnBrk="1" latinLnBrk="0" hangingPunct="1">
              <a:lnSpc>
                <a:spcPts val="776"/>
              </a:lnSpc>
              <a:spcBef>
                <a:spcPct val="20000"/>
              </a:spcBef>
              <a:buFont typeface="Arial"/>
              <a:buChar char="•"/>
              <a:defRPr sz="795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705994" indent="-100856" algn="l" defTabSz="201713" rtl="0" eaLnBrk="1" latinLnBrk="0" hangingPunct="1">
              <a:lnSpc>
                <a:spcPts val="776"/>
              </a:lnSpc>
              <a:spcBef>
                <a:spcPct val="20000"/>
              </a:spcBef>
              <a:buFont typeface="Arial"/>
              <a:buChar char="–"/>
              <a:defRPr sz="795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907707" indent="-100856" algn="l" defTabSz="201713" rtl="0" eaLnBrk="1" latinLnBrk="0" hangingPunct="1">
              <a:lnSpc>
                <a:spcPts val="776"/>
              </a:lnSpc>
              <a:spcBef>
                <a:spcPct val="20000"/>
              </a:spcBef>
              <a:buFont typeface="Arial"/>
              <a:buChar char="»"/>
              <a:defRPr sz="795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109419" indent="-100856" algn="l" defTabSz="201713" rtl="0" eaLnBrk="1" latinLnBrk="0" hangingPunct="1">
              <a:spcBef>
                <a:spcPct val="20000"/>
              </a:spcBef>
              <a:buFont typeface="Arial"/>
              <a:buChar char="•"/>
              <a:defRPr sz="88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311132" indent="-100856" algn="l" defTabSz="201713" rtl="0" eaLnBrk="1" latinLnBrk="0" hangingPunct="1">
              <a:spcBef>
                <a:spcPct val="20000"/>
              </a:spcBef>
              <a:buFont typeface="Arial"/>
              <a:buChar char="•"/>
              <a:defRPr sz="88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512844" indent="-100856" algn="l" defTabSz="201713" rtl="0" eaLnBrk="1" latinLnBrk="0" hangingPunct="1">
              <a:spcBef>
                <a:spcPct val="20000"/>
              </a:spcBef>
              <a:buFont typeface="Arial"/>
              <a:buChar char="•"/>
              <a:defRPr sz="88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714557" indent="-100856" algn="l" defTabSz="201713" rtl="0" eaLnBrk="1" latinLnBrk="0" hangingPunct="1">
              <a:spcBef>
                <a:spcPct val="20000"/>
              </a:spcBef>
              <a:buFont typeface="Arial"/>
              <a:buChar char="•"/>
              <a:defRPr sz="88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920" b="1">
                <a:solidFill>
                  <a:srgbClr val="FFFFFF"/>
                </a:solidFill>
                <a:latin typeface="Franklin Gothic Demi" panose="020B0703020102020204" pitchFamily="34" charset="0"/>
              </a:rPr>
              <a:t>Florence Nightingale </a:t>
            </a:r>
          </a:p>
          <a:p>
            <a:pPr algn="ctr"/>
            <a:endParaRPr lang="en-US" sz="1920" b="1">
              <a:solidFill>
                <a:srgbClr val="FFFFFF"/>
              </a:solidFill>
              <a:latin typeface="Franklin Gothic Demi" panose="020B0703020102020204" pitchFamily="34" charset="0"/>
            </a:endParaRPr>
          </a:p>
          <a:p>
            <a:pPr algn="ctr"/>
            <a:r>
              <a:rPr lang="en-US" sz="1920" b="1">
                <a:solidFill>
                  <a:srgbClr val="FFFFFF"/>
                </a:solidFill>
                <a:latin typeface="Franklin Gothic Demi" panose="020B0703020102020204" pitchFamily="34" charset="0"/>
              </a:rPr>
              <a:t>MSN, RN, CCRN</a:t>
            </a:r>
            <a:endParaRPr lang="en-US" sz="1920" b="1" dirty="0">
              <a:solidFill>
                <a:srgbClr val="FFFFFF"/>
              </a:solidFill>
              <a:latin typeface="Franklin Gothic Demi" panose="020B0703020102020204" pitchFamily="34" charset="0"/>
            </a:endParaRPr>
          </a:p>
        </p:txBody>
      </p:sp>
      <p:sp>
        <p:nvSpPr>
          <p:cNvPr id="19" name="Text Placeholder 3"/>
          <p:cNvSpPr txBox="1">
            <a:spLocks/>
          </p:cNvSpPr>
          <p:nvPr/>
        </p:nvSpPr>
        <p:spPr>
          <a:xfrm>
            <a:off x="1228978" y="3378847"/>
            <a:ext cx="3572197" cy="1315817"/>
          </a:xfrm>
          <a:prstGeom prst="rect">
            <a:avLst/>
          </a:prstGeom>
          <a:solidFill>
            <a:srgbClr val="232D48"/>
          </a:solidFill>
        </p:spPr>
        <p:txBody>
          <a:bodyPr vert="horz" lIns="97536" tIns="48768" rIns="97536" bIns="48768" rtlCol="0" anchor="ctr" anchorCtr="0">
            <a:noAutofit/>
          </a:bodyPr>
          <a:lstStyle>
            <a:lvl1pPr marL="0" indent="0" algn="l" defTabSz="201713" rtl="0" eaLnBrk="1" latinLnBrk="0" hangingPunct="1">
              <a:lnSpc>
                <a:spcPts val="776"/>
              </a:lnSpc>
              <a:spcBef>
                <a:spcPct val="20000"/>
              </a:spcBef>
              <a:buFontTx/>
              <a:buNone/>
              <a:defRPr sz="795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201713" rtl="0" eaLnBrk="1" latinLnBrk="0" hangingPunct="1">
              <a:lnSpc>
                <a:spcPts val="776"/>
              </a:lnSpc>
              <a:spcBef>
                <a:spcPct val="20000"/>
              </a:spcBef>
              <a:buFontTx/>
              <a:buNone/>
              <a:defRPr sz="795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504281" indent="-100856" algn="l" defTabSz="201713" rtl="0" eaLnBrk="1" latinLnBrk="0" hangingPunct="1">
              <a:lnSpc>
                <a:spcPts val="776"/>
              </a:lnSpc>
              <a:spcBef>
                <a:spcPct val="20000"/>
              </a:spcBef>
              <a:buFont typeface="Arial"/>
              <a:buChar char="•"/>
              <a:defRPr sz="795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705994" indent="-100856" algn="l" defTabSz="201713" rtl="0" eaLnBrk="1" latinLnBrk="0" hangingPunct="1">
              <a:lnSpc>
                <a:spcPts val="776"/>
              </a:lnSpc>
              <a:spcBef>
                <a:spcPct val="20000"/>
              </a:spcBef>
              <a:buFont typeface="Arial"/>
              <a:buChar char="–"/>
              <a:defRPr sz="795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907707" indent="-100856" algn="l" defTabSz="201713" rtl="0" eaLnBrk="1" latinLnBrk="0" hangingPunct="1">
              <a:lnSpc>
                <a:spcPts val="776"/>
              </a:lnSpc>
              <a:spcBef>
                <a:spcPct val="20000"/>
              </a:spcBef>
              <a:buFont typeface="Arial"/>
              <a:buChar char="»"/>
              <a:defRPr sz="795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109419" indent="-100856" algn="l" defTabSz="201713" rtl="0" eaLnBrk="1" latinLnBrk="0" hangingPunct="1">
              <a:spcBef>
                <a:spcPct val="20000"/>
              </a:spcBef>
              <a:buFont typeface="Arial"/>
              <a:buChar char="•"/>
              <a:defRPr sz="88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311132" indent="-100856" algn="l" defTabSz="201713" rtl="0" eaLnBrk="1" latinLnBrk="0" hangingPunct="1">
              <a:spcBef>
                <a:spcPct val="20000"/>
              </a:spcBef>
              <a:buFont typeface="Arial"/>
              <a:buChar char="•"/>
              <a:defRPr sz="88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512844" indent="-100856" algn="l" defTabSz="201713" rtl="0" eaLnBrk="1" latinLnBrk="0" hangingPunct="1">
              <a:spcBef>
                <a:spcPct val="20000"/>
              </a:spcBef>
              <a:buFont typeface="Arial"/>
              <a:buChar char="•"/>
              <a:defRPr sz="88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714557" indent="-100856" algn="l" defTabSz="201713" rtl="0" eaLnBrk="1" latinLnBrk="0" hangingPunct="1">
              <a:spcBef>
                <a:spcPct val="20000"/>
              </a:spcBef>
              <a:buFont typeface="Arial"/>
              <a:buChar char="•"/>
              <a:defRPr sz="88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920" b="1">
                <a:solidFill>
                  <a:srgbClr val="FFFFFF"/>
                </a:solidFill>
                <a:latin typeface="Franklin Gothic Demi" panose="020B0703020102020204" pitchFamily="34" charset="0"/>
              </a:rPr>
              <a:t>Florence Nightingale </a:t>
            </a:r>
          </a:p>
          <a:p>
            <a:pPr algn="ctr"/>
            <a:endParaRPr lang="en-US" sz="1920" b="1">
              <a:solidFill>
                <a:srgbClr val="FFFFFF"/>
              </a:solidFill>
              <a:latin typeface="Franklin Gothic Demi" panose="020B0703020102020204" pitchFamily="34" charset="0"/>
            </a:endParaRPr>
          </a:p>
          <a:p>
            <a:pPr algn="ctr"/>
            <a:r>
              <a:rPr lang="en-US" sz="1920" b="1">
                <a:solidFill>
                  <a:srgbClr val="FFFFFF"/>
                </a:solidFill>
                <a:latin typeface="Franklin Gothic Demi" panose="020B0703020102020204" pitchFamily="34" charset="0"/>
              </a:rPr>
              <a:t>MSN, RN, CCRN</a:t>
            </a:r>
            <a:endParaRPr lang="en-US" sz="1920" b="1" dirty="0">
              <a:solidFill>
                <a:srgbClr val="FFFFFF"/>
              </a:solidFill>
              <a:latin typeface="Franklin Gothic Demi" panose="020B0703020102020204" pitchFamily="34" charset="0"/>
            </a:endParaRPr>
          </a:p>
        </p:txBody>
      </p:sp>
      <p:sp>
        <p:nvSpPr>
          <p:cNvPr id="20" name="Text Placeholder 3"/>
          <p:cNvSpPr txBox="1">
            <a:spLocks/>
          </p:cNvSpPr>
          <p:nvPr/>
        </p:nvSpPr>
        <p:spPr>
          <a:xfrm>
            <a:off x="1228977" y="4871384"/>
            <a:ext cx="3572197" cy="1315817"/>
          </a:xfrm>
          <a:prstGeom prst="rect">
            <a:avLst/>
          </a:prstGeom>
          <a:solidFill>
            <a:srgbClr val="232D48"/>
          </a:solidFill>
        </p:spPr>
        <p:txBody>
          <a:bodyPr vert="horz" lIns="97536" tIns="48768" rIns="97536" bIns="48768" rtlCol="0" anchor="ctr" anchorCtr="0">
            <a:noAutofit/>
          </a:bodyPr>
          <a:lstStyle>
            <a:lvl1pPr marL="0" indent="0" algn="l" defTabSz="201713" rtl="0" eaLnBrk="1" latinLnBrk="0" hangingPunct="1">
              <a:lnSpc>
                <a:spcPts val="776"/>
              </a:lnSpc>
              <a:spcBef>
                <a:spcPct val="20000"/>
              </a:spcBef>
              <a:buFontTx/>
              <a:buNone/>
              <a:defRPr sz="795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201713" rtl="0" eaLnBrk="1" latinLnBrk="0" hangingPunct="1">
              <a:lnSpc>
                <a:spcPts val="776"/>
              </a:lnSpc>
              <a:spcBef>
                <a:spcPct val="20000"/>
              </a:spcBef>
              <a:buFontTx/>
              <a:buNone/>
              <a:defRPr sz="795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504281" indent="-100856" algn="l" defTabSz="201713" rtl="0" eaLnBrk="1" latinLnBrk="0" hangingPunct="1">
              <a:lnSpc>
                <a:spcPts val="776"/>
              </a:lnSpc>
              <a:spcBef>
                <a:spcPct val="20000"/>
              </a:spcBef>
              <a:buFont typeface="Arial"/>
              <a:buChar char="•"/>
              <a:defRPr sz="795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705994" indent="-100856" algn="l" defTabSz="201713" rtl="0" eaLnBrk="1" latinLnBrk="0" hangingPunct="1">
              <a:lnSpc>
                <a:spcPts val="776"/>
              </a:lnSpc>
              <a:spcBef>
                <a:spcPct val="20000"/>
              </a:spcBef>
              <a:buFont typeface="Arial"/>
              <a:buChar char="–"/>
              <a:defRPr sz="795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907707" indent="-100856" algn="l" defTabSz="201713" rtl="0" eaLnBrk="1" latinLnBrk="0" hangingPunct="1">
              <a:lnSpc>
                <a:spcPts val="776"/>
              </a:lnSpc>
              <a:spcBef>
                <a:spcPct val="20000"/>
              </a:spcBef>
              <a:buFont typeface="Arial"/>
              <a:buChar char="»"/>
              <a:defRPr sz="795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109419" indent="-100856" algn="l" defTabSz="201713" rtl="0" eaLnBrk="1" latinLnBrk="0" hangingPunct="1">
              <a:spcBef>
                <a:spcPct val="20000"/>
              </a:spcBef>
              <a:buFont typeface="Arial"/>
              <a:buChar char="•"/>
              <a:defRPr sz="88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311132" indent="-100856" algn="l" defTabSz="201713" rtl="0" eaLnBrk="1" latinLnBrk="0" hangingPunct="1">
              <a:spcBef>
                <a:spcPct val="20000"/>
              </a:spcBef>
              <a:buFont typeface="Arial"/>
              <a:buChar char="•"/>
              <a:defRPr sz="88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512844" indent="-100856" algn="l" defTabSz="201713" rtl="0" eaLnBrk="1" latinLnBrk="0" hangingPunct="1">
              <a:spcBef>
                <a:spcPct val="20000"/>
              </a:spcBef>
              <a:buFont typeface="Arial"/>
              <a:buChar char="•"/>
              <a:defRPr sz="88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714557" indent="-100856" algn="l" defTabSz="201713" rtl="0" eaLnBrk="1" latinLnBrk="0" hangingPunct="1">
              <a:spcBef>
                <a:spcPct val="20000"/>
              </a:spcBef>
              <a:buFont typeface="Arial"/>
              <a:buChar char="•"/>
              <a:defRPr sz="88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920" b="1" dirty="0">
                <a:solidFill>
                  <a:srgbClr val="FFFFFF"/>
                </a:solidFill>
                <a:latin typeface="Franklin Gothic Demi" panose="020B0703020102020204" pitchFamily="34" charset="0"/>
              </a:rPr>
              <a:t>Florence Nightingale </a:t>
            </a:r>
          </a:p>
          <a:p>
            <a:pPr algn="ctr"/>
            <a:endParaRPr lang="en-US" sz="1920" b="1" dirty="0">
              <a:solidFill>
                <a:srgbClr val="FFFFFF"/>
              </a:solidFill>
              <a:latin typeface="Franklin Gothic Demi" panose="020B0703020102020204" pitchFamily="34" charset="0"/>
            </a:endParaRPr>
          </a:p>
          <a:p>
            <a:pPr algn="ctr"/>
            <a:r>
              <a:rPr lang="en-US" sz="1920" b="1" dirty="0">
                <a:solidFill>
                  <a:srgbClr val="FFFFFF"/>
                </a:solidFill>
                <a:latin typeface="Franklin Gothic Demi" panose="020B0703020102020204" pitchFamily="34" charset="0"/>
              </a:rPr>
              <a:t>MSN, RN, CCRN</a:t>
            </a:r>
            <a:endParaRPr lang="en-US" sz="1920" b="1" dirty="0">
              <a:solidFill>
                <a:srgbClr val="FFFFFF"/>
              </a:solidFill>
              <a:latin typeface="Franklin Gothic Demi" panose="020B0703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66753964"/>
      </p:ext>
    </p:extLst>
  </p:cSld>
  <p:clrMapOvr>
    <a:masterClrMapping/>
  </p:clrMapOvr>
</p:sld>
</file>

<file path=ppt/theme/theme1.xml><?xml version="1.0" encoding="utf-8"?>
<a:theme xmlns:a="http://schemas.openxmlformats.org/drawingml/2006/main" name="Custom Design">
  <a:themeElements>
    <a:clrScheme name="Custom 10">
      <a:dk1>
        <a:srgbClr val="27C3EA"/>
      </a:dk1>
      <a:lt1>
        <a:srgbClr val="BCD74C"/>
      </a:lt1>
      <a:dk2>
        <a:srgbClr val="F07422"/>
      </a:dk2>
      <a:lt2>
        <a:srgbClr val="8F6EB0"/>
      </a:lt2>
      <a:accent1>
        <a:srgbClr val="FFFFFF"/>
      </a:accent1>
      <a:accent2>
        <a:srgbClr val="FFFFFF"/>
      </a:accent2>
      <a:accent3>
        <a:srgbClr val="FFFFFF"/>
      </a:accent3>
      <a:accent4>
        <a:srgbClr val="FFFFFF"/>
      </a:accent4>
      <a:accent5>
        <a:srgbClr val="FFFFFF"/>
      </a:accent5>
      <a:accent6>
        <a:srgbClr val="FFFFFF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0.xml><?xml version="1.0" encoding="utf-8"?>
<a:theme xmlns:a="http://schemas.openxmlformats.org/drawingml/2006/main" name="7_UVA GEN inside 6">
  <a:themeElements>
    <a:clrScheme name=" 2">
      <a:dk1>
        <a:srgbClr val="27C3EA"/>
      </a:dk1>
      <a:lt1>
        <a:srgbClr val="BCD74C"/>
      </a:lt1>
      <a:dk2>
        <a:srgbClr val="F07422"/>
      </a:dk2>
      <a:lt2>
        <a:srgbClr val="8F6EB0"/>
      </a:lt2>
      <a:accent1>
        <a:srgbClr val="FFFFFF"/>
      </a:accent1>
      <a:accent2>
        <a:srgbClr val="FFFFFF"/>
      </a:accent2>
      <a:accent3>
        <a:srgbClr val="FFFFFF"/>
      </a:accent3>
      <a:accent4>
        <a:srgbClr val="FFFFFF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Custom Design">
  <a:themeElements>
    <a:clrScheme name="Custom 10">
      <a:dk1>
        <a:srgbClr val="27C3EA"/>
      </a:dk1>
      <a:lt1>
        <a:srgbClr val="BCD74C"/>
      </a:lt1>
      <a:dk2>
        <a:srgbClr val="F07422"/>
      </a:dk2>
      <a:lt2>
        <a:srgbClr val="8F6EB0"/>
      </a:lt2>
      <a:accent1>
        <a:srgbClr val="FFFFFF"/>
      </a:accent1>
      <a:accent2>
        <a:srgbClr val="FFFFFF"/>
      </a:accent2>
      <a:accent3>
        <a:srgbClr val="FFFFFF"/>
      </a:accent3>
      <a:accent4>
        <a:srgbClr val="FFFFFF"/>
      </a:accent4>
      <a:accent5>
        <a:srgbClr val="FFFFFF"/>
      </a:accent5>
      <a:accent6>
        <a:srgbClr val="FFFFFF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UVA GEN inside 6">
  <a:themeElements>
    <a:clrScheme name=" 1">
      <a:dk1>
        <a:srgbClr val="27C3EA"/>
      </a:dk1>
      <a:lt1>
        <a:srgbClr val="BCD74C"/>
      </a:lt1>
      <a:dk2>
        <a:srgbClr val="F07422"/>
      </a:dk2>
      <a:lt2>
        <a:srgbClr val="8F6EB0"/>
      </a:lt2>
      <a:accent1>
        <a:srgbClr val="FFFFFF"/>
      </a:accent1>
      <a:accent2>
        <a:srgbClr val="FFFFFF"/>
      </a:accent2>
      <a:accent3>
        <a:srgbClr val="FFFFFF"/>
      </a:accent3>
      <a:accent4>
        <a:srgbClr val="FFFFFF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1_UVA GEN inside 6">
  <a:themeElements>
    <a:clrScheme name=" 1">
      <a:dk1>
        <a:srgbClr val="27C3EA"/>
      </a:dk1>
      <a:lt1>
        <a:srgbClr val="BCD74C"/>
      </a:lt1>
      <a:dk2>
        <a:srgbClr val="F07422"/>
      </a:dk2>
      <a:lt2>
        <a:srgbClr val="8F6EB0"/>
      </a:lt2>
      <a:accent1>
        <a:srgbClr val="FFFFFF"/>
      </a:accent1>
      <a:accent2>
        <a:srgbClr val="FFFFFF"/>
      </a:accent2>
      <a:accent3>
        <a:srgbClr val="FFFFFF"/>
      </a:accent3>
      <a:accent4>
        <a:srgbClr val="FFFFFF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2_UVA GEN inside 6">
  <a:themeElements>
    <a:clrScheme name="Custom 9">
      <a:dk1>
        <a:srgbClr val="27C3EA"/>
      </a:dk1>
      <a:lt1>
        <a:srgbClr val="BCD74C"/>
      </a:lt1>
      <a:dk2>
        <a:srgbClr val="F07422"/>
      </a:dk2>
      <a:lt2>
        <a:srgbClr val="8F6EB0"/>
      </a:lt2>
      <a:accent1>
        <a:srgbClr val="FFFFFF"/>
      </a:accent1>
      <a:accent2>
        <a:srgbClr val="FFFFFF"/>
      </a:accent2>
      <a:accent3>
        <a:srgbClr val="FFFFFF"/>
      </a:accent3>
      <a:accent4>
        <a:srgbClr val="FFFFFF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8_UVA GEN inside 6">
  <a:themeElements>
    <a:clrScheme name="Custom 9">
      <a:dk1>
        <a:srgbClr val="27C3EA"/>
      </a:dk1>
      <a:lt1>
        <a:srgbClr val="BCD74C"/>
      </a:lt1>
      <a:dk2>
        <a:srgbClr val="F07422"/>
      </a:dk2>
      <a:lt2>
        <a:srgbClr val="8F6EB0"/>
      </a:lt2>
      <a:accent1>
        <a:srgbClr val="FFFFFF"/>
      </a:accent1>
      <a:accent2>
        <a:srgbClr val="FFFFFF"/>
      </a:accent2>
      <a:accent3>
        <a:srgbClr val="FFFFFF"/>
      </a:accent3>
      <a:accent4>
        <a:srgbClr val="FFFFFF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7.xml><?xml version="1.0" encoding="utf-8"?>
<a:theme xmlns:a="http://schemas.openxmlformats.org/drawingml/2006/main" name="3_UVA GEN inside 6">
  <a:themeElements>
    <a:clrScheme name=" 2">
      <a:dk1>
        <a:srgbClr val="27C3EA"/>
      </a:dk1>
      <a:lt1>
        <a:srgbClr val="BCD74C"/>
      </a:lt1>
      <a:dk2>
        <a:srgbClr val="F07422"/>
      </a:dk2>
      <a:lt2>
        <a:srgbClr val="8F6EB0"/>
      </a:lt2>
      <a:accent1>
        <a:srgbClr val="FFFFFF"/>
      </a:accent1>
      <a:accent2>
        <a:srgbClr val="FFFFFF"/>
      </a:accent2>
      <a:accent3>
        <a:srgbClr val="FFFFFF"/>
      </a:accent3>
      <a:accent4>
        <a:srgbClr val="FFFFFF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8.xml><?xml version="1.0" encoding="utf-8"?>
<a:theme xmlns:a="http://schemas.openxmlformats.org/drawingml/2006/main" name="4_UVA GEN inside 6">
  <a:themeElements>
    <a:clrScheme name=" 2">
      <a:dk1>
        <a:srgbClr val="27C3EA"/>
      </a:dk1>
      <a:lt1>
        <a:srgbClr val="BCD74C"/>
      </a:lt1>
      <a:dk2>
        <a:srgbClr val="F07422"/>
      </a:dk2>
      <a:lt2>
        <a:srgbClr val="8F6EB0"/>
      </a:lt2>
      <a:accent1>
        <a:srgbClr val="FFFFFF"/>
      </a:accent1>
      <a:accent2>
        <a:srgbClr val="FFFFFF"/>
      </a:accent2>
      <a:accent3>
        <a:srgbClr val="FFFFFF"/>
      </a:accent3>
      <a:accent4>
        <a:srgbClr val="FFFFFF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9.xml><?xml version="1.0" encoding="utf-8"?>
<a:theme xmlns:a="http://schemas.openxmlformats.org/drawingml/2006/main" name="6_UVA GEN inside 6">
  <a:themeElements>
    <a:clrScheme name=" 2">
      <a:dk1>
        <a:srgbClr val="27C3EA"/>
      </a:dk1>
      <a:lt1>
        <a:srgbClr val="BCD74C"/>
      </a:lt1>
      <a:dk2>
        <a:srgbClr val="F07422"/>
      </a:dk2>
      <a:lt2>
        <a:srgbClr val="8F6EB0"/>
      </a:lt2>
      <a:accent1>
        <a:srgbClr val="FFFFFF"/>
      </a:accent1>
      <a:accent2>
        <a:srgbClr val="FFFFFF"/>
      </a:accent2>
      <a:accent3>
        <a:srgbClr val="FFFFFF"/>
      </a:accent3>
      <a:accent4>
        <a:srgbClr val="FFFFFF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2048</TotalTime>
  <Words>35</Words>
  <Application>Microsoft Office PowerPoint</Application>
  <PresentationFormat>Custom</PresentationFormat>
  <Paragraphs>14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10</vt:i4>
      </vt:variant>
      <vt:variant>
        <vt:lpstr>Slide Titles</vt:lpstr>
      </vt:variant>
      <vt:variant>
        <vt:i4>1</vt:i4>
      </vt:variant>
    </vt:vector>
  </HeadingPairs>
  <TitlesOfParts>
    <vt:vector size="17" baseType="lpstr">
      <vt:lpstr>Arial</vt:lpstr>
      <vt:lpstr>Calibri</vt:lpstr>
      <vt:lpstr>Franklin Gothic Demi</vt:lpstr>
      <vt:lpstr>Franklin Gothic Demi Cond</vt:lpstr>
      <vt:lpstr>Georgia</vt:lpstr>
      <vt:lpstr>ITC Franklin Gothic Book</vt:lpstr>
      <vt:lpstr>Custom Design</vt:lpstr>
      <vt:lpstr>1_Custom Design</vt:lpstr>
      <vt:lpstr>UVA GEN inside 6</vt:lpstr>
      <vt:lpstr>1_UVA GEN inside 6</vt:lpstr>
      <vt:lpstr>2_UVA GEN inside 6</vt:lpstr>
      <vt:lpstr>8_UVA GEN inside 6</vt:lpstr>
      <vt:lpstr>3_UVA GEN inside 6</vt:lpstr>
      <vt:lpstr>4_UVA GEN inside 6</vt:lpstr>
      <vt:lpstr>6_UVA GEN inside 6</vt:lpstr>
      <vt:lpstr>7_UVA GEN inside 6</vt:lpstr>
      <vt:lpstr>PowerPoint Presentation</vt:lpstr>
    </vt:vector>
  </TitlesOfParts>
  <Company>Circle120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Therese Vincent</dc:creator>
  <cp:lastModifiedBy>Gibson, Kirsten L *HS</cp:lastModifiedBy>
  <cp:revision>114</cp:revision>
  <dcterms:created xsi:type="dcterms:W3CDTF">2017-10-18T15:58:36Z</dcterms:created>
  <dcterms:modified xsi:type="dcterms:W3CDTF">2019-10-18T18:23:13Z</dcterms:modified>
</cp:coreProperties>
</file>