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09" r:id="rId2"/>
    <p:sldMasterId id="2147483695" r:id="rId3"/>
    <p:sldMasterId id="2147483780" r:id="rId4"/>
    <p:sldMasterId id="2147483755" r:id="rId5"/>
    <p:sldMasterId id="2147483783" r:id="rId6"/>
    <p:sldMasterId id="2147483758" r:id="rId7"/>
    <p:sldMasterId id="2147483788" r:id="rId8"/>
    <p:sldMasterId id="2147483791" r:id="rId9"/>
    <p:sldMasterId id="2147483794" r:id="rId10"/>
  </p:sldMasterIdLst>
  <p:notesMasterIdLst>
    <p:notesMasterId r:id="rId12"/>
  </p:notesMasterIdLst>
  <p:sldIdLst>
    <p:sldId id="266" r:id="rId11"/>
  </p:sldIdLst>
  <p:sldSz cx="10058400" cy="7315200"/>
  <p:notesSz cx="6858000" cy="9144000"/>
  <p:defaultTextStyle>
    <a:defPPr>
      <a:defRPr lang="en-US"/>
    </a:defPPr>
    <a:lvl1pPr marL="0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1pPr>
    <a:lvl2pPr marL="496382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2pPr>
    <a:lvl3pPr marL="992764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3pPr>
    <a:lvl4pPr marL="1489146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4pPr>
    <a:lvl5pPr marL="1985528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5pPr>
    <a:lvl6pPr marL="2481910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6pPr>
    <a:lvl7pPr marL="2978292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7pPr>
    <a:lvl8pPr marL="3474674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8pPr>
    <a:lvl9pPr marL="3971056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0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402" y="120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88072-BDA9-6E4F-B105-7B1A78A8ADB9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8100" y="1143000"/>
            <a:ext cx="4241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1pPr>
    <a:lvl2pPr marL="496382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2pPr>
    <a:lvl3pPr marL="992764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3pPr>
    <a:lvl4pPr marL="1489146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4pPr>
    <a:lvl5pPr marL="1985528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5pPr>
    <a:lvl6pPr marL="2481910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6pPr>
    <a:lvl7pPr marL="2978292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7pPr>
    <a:lvl8pPr marL="3474674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8pPr>
    <a:lvl9pPr marL="3971056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5088B001-8AF8-5E41-BB83-7557FCA2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19" y="6368527"/>
            <a:ext cx="7366297" cy="625237"/>
          </a:xfrm>
          <a:prstGeom prst="rect">
            <a:avLst/>
          </a:prstGeom>
        </p:spPr>
        <p:txBody>
          <a:bodyPr anchor="ctr" anchorCtr="0"/>
          <a:lstStyle>
            <a:lvl1pPr>
              <a:defRPr sz="256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34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814089" cy="335618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9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692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86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18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868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 userDrawn="1"/>
        </p:nvSpPr>
        <p:spPr>
          <a:xfrm>
            <a:off x="393040" y="676384"/>
            <a:ext cx="10395134" cy="717177"/>
          </a:xfrm>
          <a:prstGeom prst="rect">
            <a:avLst/>
          </a:prstGeom>
        </p:spPr>
        <p:txBody>
          <a:bodyPr vert="horz" lIns="97536" tIns="48768" rIns="97536" bIns="48768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576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576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980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7CEF2017-8077-2240-901B-3DD14100D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19" y="6368527"/>
            <a:ext cx="7366297" cy="625237"/>
          </a:xfrm>
          <a:prstGeom prst="rect">
            <a:avLst/>
          </a:prstGeom>
        </p:spPr>
        <p:txBody>
          <a:bodyPr anchor="ctr" anchorCtr="0"/>
          <a:lstStyle>
            <a:lvl1pPr>
              <a:defRPr sz="256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553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548459" cy="514913"/>
          </a:xfr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548808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76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548459" cy="514913"/>
          </a:xfr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548808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27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814089" cy="335618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32" y="6371780"/>
            <a:ext cx="1751499" cy="6102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10058400" cy="61821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6060490"/>
            <a:ext cx="10058400" cy="125471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32" y="6371780"/>
            <a:ext cx="1751499" cy="6102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10058400" cy="61821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6060490"/>
            <a:ext cx="10058400" cy="125471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00907" y="2297867"/>
            <a:ext cx="8548459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98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all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00907" y="2297867"/>
            <a:ext cx="8548459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98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all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040160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040160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92171" y="1907415"/>
            <a:ext cx="3470980" cy="1069100"/>
          </a:xfrm>
          <a:prstGeom prst="rect">
            <a:avLst/>
          </a:prstGeom>
          <a:solidFill>
            <a:srgbClr val="232D48"/>
          </a:solidFill>
        </p:spPr>
        <p:txBody>
          <a:bodyPr anchor="ctr" anchorCtr="0"/>
          <a:lstStyle/>
          <a:p>
            <a:pPr algn="ctr"/>
            <a:r>
              <a:rPr lang="en-US" sz="1707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1707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</a:t>
            </a:r>
            <a:r>
              <a:rPr lang="en-US" sz="1707" dirty="0">
                <a:solidFill>
                  <a:srgbClr val="FFFFFF"/>
                </a:solidFill>
                <a:latin typeface="Franklin Gothic Demi" panose="020B0703020102020204" pitchFamily="34" charset="0"/>
              </a:rPr>
              <a:t>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5295786" y="1907415"/>
            <a:ext cx="3470980" cy="1069100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707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707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5295785" y="3152924"/>
            <a:ext cx="3470980" cy="1069100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707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707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5295784" y="4404934"/>
            <a:ext cx="3470980" cy="1069100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707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707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192171" y="4404933"/>
            <a:ext cx="3470980" cy="1069100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707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707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1192171" y="3154394"/>
            <a:ext cx="3470980" cy="1069100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707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707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707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753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8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2052</TotalTime>
  <Words>42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Franklin Gothic Demi</vt:lpstr>
      <vt:lpstr>Franklin Gothic Demi Cond</vt:lpstr>
      <vt:lpstr>Georgia</vt:lpstr>
      <vt:lpstr>ITC Franklin Gothic Book</vt:lpstr>
      <vt:lpstr>Custom Design</vt:lpstr>
      <vt:lpstr>1_Custom Design</vt:lpstr>
      <vt:lpstr>UVA GEN inside 6</vt:lpstr>
      <vt:lpstr>1_UVA GEN inside 6</vt:lpstr>
      <vt:lpstr>2_UVA GEN inside 6</vt:lpstr>
      <vt:lpstr>8_UVA GEN inside 6</vt:lpstr>
      <vt:lpstr>3_UVA GEN inside 6</vt:lpstr>
      <vt:lpstr>4_UVA GEN inside 6</vt:lpstr>
      <vt:lpstr>6_UVA GEN inside 6</vt:lpstr>
      <vt:lpstr>7_UVA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116</cp:revision>
  <dcterms:created xsi:type="dcterms:W3CDTF">2017-10-18T15:58:36Z</dcterms:created>
  <dcterms:modified xsi:type="dcterms:W3CDTF">2019-10-18T18:23:37Z</dcterms:modified>
</cp:coreProperties>
</file>