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10058400" cy="7315200"/>
  <p:notesSz cx="6858000" cy="9144000"/>
  <p:defaultTextStyle>
    <a:defPPr>
      <a:defRPr lang="en-US"/>
    </a:defPPr>
    <a:lvl1pPr marL="0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496382" rtl="0" eaLnBrk="1" latinLnBrk="0" hangingPunct="1">
      <a:defRPr sz="195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402" y="120"/>
      </p:cViewPr>
      <p:guideLst>
        <p:guide orient="horz" pos="2304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8100" y="1143000"/>
            <a:ext cx="4241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1pPr>
    <a:lvl2pPr marL="496382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2pPr>
    <a:lvl3pPr marL="992764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3pPr>
    <a:lvl4pPr marL="1489146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4pPr>
    <a:lvl5pPr marL="1985528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5pPr>
    <a:lvl6pPr marL="2481910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6pPr>
    <a:lvl7pPr marL="2978292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7pPr>
    <a:lvl8pPr marL="3474674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8pPr>
    <a:lvl9pPr marL="3971056" algn="l" defTabSz="992764" rtl="0" eaLnBrk="1" latinLnBrk="0" hangingPunct="1">
      <a:defRPr sz="13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368527"/>
            <a:ext cx="7366297" cy="625237"/>
          </a:xfrm>
          <a:prstGeom prst="rect">
            <a:avLst/>
          </a:prstGeom>
        </p:spPr>
        <p:txBody>
          <a:bodyPr anchor="ctr" anchorCtr="0"/>
          <a:lstStyle>
            <a:lvl1pPr>
              <a:defRPr sz="256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814089" cy="335618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84067" y="2787204"/>
            <a:ext cx="8830579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93040" y="676384"/>
            <a:ext cx="10395134" cy="717177"/>
          </a:xfrm>
          <a:prstGeom prst="rect">
            <a:avLst/>
          </a:prstGeom>
        </p:spPr>
        <p:txBody>
          <a:bodyPr vert="horz" lIns="97536" tIns="48768" rIns="97536" bIns="48768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76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576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9" y="6368527"/>
            <a:ext cx="7366297" cy="625237"/>
          </a:xfrm>
          <a:prstGeom prst="rect">
            <a:avLst/>
          </a:prstGeom>
        </p:spPr>
        <p:txBody>
          <a:bodyPr anchor="ctr" anchorCtr="0"/>
          <a:lstStyle>
            <a:lvl1pPr>
              <a:defRPr sz="256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548459" cy="514913"/>
          </a:xfr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548808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548459" cy="514913"/>
          </a:xfr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548808" cy="3356187"/>
          </a:xfr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906" y="1078665"/>
            <a:ext cx="8813740" cy="12192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00907" y="2297865"/>
            <a:ext cx="8813739" cy="514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2064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800557" y="2792157"/>
            <a:ext cx="8814089" cy="335618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408"/>
              </a:lnSpc>
              <a:defRPr sz="144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371780"/>
            <a:ext cx="1751499" cy="6102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182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060490"/>
            <a:ext cx="10058400" cy="125471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32" y="6371780"/>
            <a:ext cx="1751499" cy="6102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10058400" cy="6182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6060490"/>
            <a:ext cx="10058400" cy="125471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297867"/>
            <a:ext cx="8548459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00907" y="2297867"/>
            <a:ext cx="8548459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00907" y="1078665"/>
            <a:ext cx="8548459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8" y="6341194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040160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0058400" cy="7315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3" y="6040160"/>
            <a:ext cx="2863813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84416" y="2265889"/>
            <a:ext cx="8828200" cy="5149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84416" y="1046686"/>
            <a:ext cx="8828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905549"/>
            <a:ext cx="10058400" cy="40965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4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846" y="6040160"/>
            <a:ext cx="2863808" cy="6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65771" rtl="0" eaLnBrk="1" latinLnBrk="0" hangingPunct="1">
        <a:lnSpc>
          <a:spcPts val="3200"/>
        </a:lnSpc>
        <a:spcBef>
          <a:spcPct val="0"/>
        </a:spcBef>
        <a:buNone/>
        <a:defRPr sz="32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65771" rtl="0" eaLnBrk="1" latinLnBrk="0" hangingPunct="1">
        <a:spcBef>
          <a:spcPct val="20000"/>
        </a:spcBef>
        <a:buFontTx/>
        <a:buNone/>
        <a:defRPr sz="192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65771" rtl="0" eaLnBrk="1" latinLnBrk="0" hangingPunct="1">
        <a:spcBef>
          <a:spcPct val="20000"/>
        </a:spcBef>
        <a:buFontTx/>
        <a:buNone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914429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80200" indent="-182886" algn="l" defTabSz="36577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645971" indent="-182886" algn="l" defTabSz="36577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2011743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14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86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57" indent="-182886" algn="l" defTabSz="36577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43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314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86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57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629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400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171" algn="l" defTabSz="365771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357799" y="1619467"/>
            <a:ext cx="3332956" cy="999398"/>
          </a:xfrm>
          <a:prstGeom prst="rect">
            <a:avLst/>
          </a:prstGeom>
          <a:solidFill>
            <a:srgbClr val="232D48"/>
          </a:solidFill>
        </p:spPr>
        <p:txBody>
          <a:bodyPr anchor="ctr" anchorCtr="0"/>
          <a:lstStyle/>
          <a:p>
            <a:pPr algn="ctr"/>
            <a:r>
              <a:rPr lang="en-US" sz="1506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1506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1506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5496356" y="1619467"/>
            <a:ext cx="3332956" cy="999398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06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06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357798" y="2776115"/>
            <a:ext cx="3332956" cy="999398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06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06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5496355" y="2776114"/>
            <a:ext cx="3332956" cy="999398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06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06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5496356" y="3932765"/>
            <a:ext cx="3332956" cy="999398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06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06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357799" y="3932765"/>
            <a:ext cx="3332956" cy="999398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06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06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357797" y="5089414"/>
            <a:ext cx="3332956" cy="999398"/>
          </a:xfrm>
          <a:prstGeom prst="rect">
            <a:avLst/>
          </a:prstGeom>
          <a:solidFill>
            <a:srgbClr val="232D48"/>
          </a:solidFill>
        </p:spPr>
        <p:txBody>
          <a:bodyPr vert="horz" lIns="97536" tIns="48768" rIns="97536" bIns="48768" rtlCol="0" anchor="ctr" anchorCtr="0">
            <a:noAutofit/>
          </a:bodyPr>
          <a:lstStyle>
            <a:lvl1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Tx/>
              <a:buNone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4234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•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05928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–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07622" indent="-100847" algn="l" defTabSz="201694" rtl="0" eaLnBrk="1" latinLnBrk="0" hangingPunct="1">
              <a:lnSpc>
                <a:spcPts val="776"/>
              </a:lnSpc>
              <a:spcBef>
                <a:spcPct val="20000"/>
              </a:spcBef>
              <a:buFont typeface="Arial"/>
              <a:buChar char="»"/>
              <a:defRPr sz="79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109316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1010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12703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397" indent="-100847" algn="l" defTabSz="201694" rtl="0" eaLnBrk="1" latinLnBrk="0" hangingPunct="1">
              <a:spcBef>
                <a:spcPct val="20000"/>
              </a:spcBef>
              <a:buFont typeface="Arial"/>
              <a:buChar char="•"/>
              <a:defRPr sz="8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endParaRPr lang="en-US" sz="1506" b="1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1506" b="1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  <a:endParaRPr lang="en-US" sz="1506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2053</TotalTime>
  <Words>49</Words>
  <Application>Microsoft Office PowerPoint</Application>
  <PresentationFormat>Custom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117</cp:revision>
  <dcterms:created xsi:type="dcterms:W3CDTF">2017-10-18T15:58:36Z</dcterms:created>
  <dcterms:modified xsi:type="dcterms:W3CDTF">2019-10-18T18:24:01Z</dcterms:modified>
</cp:coreProperties>
</file>