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6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7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8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9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06" r:id="rId1"/>
    <p:sldMasterId id="2147483809" r:id="rId2"/>
    <p:sldMasterId id="2147483695" r:id="rId3"/>
    <p:sldMasterId id="2147483780" r:id="rId4"/>
    <p:sldMasterId id="2147483755" r:id="rId5"/>
    <p:sldMasterId id="2147483783" r:id="rId6"/>
    <p:sldMasterId id="2147483758" r:id="rId7"/>
    <p:sldMasterId id="2147483788" r:id="rId8"/>
    <p:sldMasterId id="2147483791" r:id="rId9"/>
    <p:sldMasterId id="2147483794" r:id="rId10"/>
  </p:sldMasterIdLst>
  <p:notesMasterIdLst>
    <p:notesMasterId r:id="rId12"/>
  </p:notesMasterIdLst>
  <p:sldIdLst>
    <p:sldId id="266" r:id="rId11"/>
  </p:sldIdLst>
  <p:sldSz cx="10058400" cy="7315200"/>
  <p:notesSz cx="6858000" cy="9144000"/>
  <p:defaultTextStyle>
    <a:defPPr>
      <a:defRPr lang="en-US"/>
    </a:defPPr>
    <a:lvl1pPr marL="0" algn="l" defTabSz="496382" rtl="0" eaLnBrk="1" latinLnBrk="0" hangingPunct="1">
      <a:defRPr sz="1954" kern="1200">
        <a:solidFill>
          <a:schemeClr val="tx1"/>
        </a:solidFill>
        <a:latin typeface="+mn-lt"/>
        <a:ea typeface="+mn-ea"/>
        <a:cs typeface="+mn-cs"/>
      </a:defRPr>
    </a:lvl1pPr>
    <a:lvl2pPr marL="496382" algn="l" defTabSz="496382" rtl="0" eaLnBrk="1" latinLnBrk="0" hangingPunct="1">
      <a:defRPr sz="1954" kern="1200">
        <a:solidFill>
          <a:schemeClr val="tx1"/>
        </a:solidFill>
        <a:latin typeface="+mn-lt"/>
        <a:ea typeface="+mn-ea"/>
        <a:cs typeface="+mn-cs"/>
      </a:defRPr>
    </a:lvl2pPr>
    <a:lvl3pPr marL="992764" algn="l" defTabSz="496382" rtl="0" eaLnBrk="1" latinLnBrk="0" hangingPunct="1">
      <a:defRPr sz="1954" kern="1200">
        <a:solidFill>
          <a:schemeClr val="tx1"/>
        </a:solidFill>
        <a:latin typeface="+mn-lt"/>
        <a:ea typeface="+mn-ea"/>
        <a:cs typeface="+mn-cs"/>
      </a:defRPr>
    </a:lvl3pPr>
    <a:lvl4pPr marL="1489146" algn="l" defTabSz="496382" rtl="0" eaLnBrk="1" latinLnBrk="0" hangingPunct="1">
      <a:defRPr sz="1954" kern="1200">
        <a:solidFill>
          <a:schemeClr val="tx1"/>
        </a:solidFill>
        <a:latin typeface="+mn-lt"/>
        <a:ea typeface="+mn-ea"/>
        <a:cs typeface="+mn-cs"/>
      </a:defRPr>
    </a:lvl4pPr>
    <a:lvl5pPr marL="1985528" algn="l" defTabSz="496382" rtl="0" eaLnBrk="1" latinLnBrk="0" hangingPunct="1">
      <a:defRPr sz="1954" kern="1200">
        <a:solidFill>
          <a:schemeClr val="tx1"/>
        </a:solidFill>
        <a:latin typeface="+mn-lt"/>
        <a:ea typeface="+mn-ea"/>
        <a:cs typeface="+mn-cs"/>
      </a:defRPr>
    </a:lvl5pPr>
    <a:lvl6pPr marL="2481910" algn="l" defTabSz="496382" rtl="0" eaLnBrk="1" latinLnBrk="0" hangingPunct="1">
      <a:defRPr sz="1954" kern="1200">
        <a:solidFill>
          <a:schemeClr val="tx1"/>
        </a:solidFill>
        <a:latin typeface="+mn-lt"/>
        <a:ea typeface="+mn-ea"/>
        <a:cs typeface="+mn-cs"/>
      </a:defRPr>
    </a:lvl6pPr>
    <a:lvl7pPr marL="2978292" algn="l" defTabSz="496382" rtl="0" eaLnBrk="1" latinLnBrk="0" hangingPunct="1">
      <a:defRPr sz="1954" kern="1200">
        <a:solidFill>
          <a:schemeClr val="tx1"/>
        </a:solidFill>
        <a:latin typeface="+mn-lt"/>
        <a:ea typeface="+mn-ea"/>
        <a:cs typeface="+mn-cs"/>
      </a:defRPr>
    </a:lvl7pPr>
    <a:lvl8pPr marL="3474674" algn="l" defTabSz="496382" rtl="0" eaLnBrk="1" latinLnBrk="0" hangingPunct="1">
      <a:defRPr sz="1954" kern="1200">
        <a:solidFill>
          <a:schemeClr val="tx1"/>
        </a:solidFill>
        <a:latin typeface="+mn-lt"/>
        <a:ea typeface="+mn-ea"/>
        <a:cs typeface="+mn-cs"/>
      </a:defRPr>
    </a:lvl8pPr>
    <a:lvl9pPr marL="3971056" algn="l" defTabSz="496382" rtl="0" eaLnBrk="1" latinLnBrk="0" hangingPunct="1">
      <a:defRPr sz="195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04" userDrawn="1">
          <p15:clr>
            <a:srgbClr val="A4A3A4"/>
          </p15:clr>
        </p15:guide>
        <p15:guide id="2" pos="31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2D48"/>
    <a:srgbClr val="E572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9201"/>
    <p:restoredTop sz="94674"/>
  </p:normalViewPr>
  <p:slideViewPr>
    <p:cSldViewPr snapToGrid="0" snapToObjects="1">
      <p:cViewPr varScale="1">
        <p:scale>
          <a:sx n="104" d="100"/>
          <a:sy n="104" d="100"/>
        </p:scale>
        <p:origin x="402" y="120"/>
      </p:cViewPr>
      <p:guideLst>
        <p:guide orient="horz" pos="2304"/>
        <p:guide pos="31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5" Type="http://schemas.openxmlformats.org/officeDocument/2006/relationships/slideMaster" Target="slideMasters/slideMaster5.xml"/><Relationship Id="rId15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88072-BDA9-6E4F-B105-7B1A78A8ADB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08100" y="1143000"/>
            <a:ext cx="4241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2764" rtl="0" eaLnBrk="1" latinLnBrk="0" hangingPunct="1">
      <a:defRPr sz="1303" kern="1200">
        <a:solidFill>
          <a:schemeClr val="tx1"/>
        </a:solidFill>
        <a:latin typeface="+mn-lt"/>
        <a:ea typeface="+mn-ea"/>
        <a:cs typeface="+mn-cs"/>
      </a:defRPr>
    </a:lvl1pPr>
    <a:lvl2pPr marL="496382" algn="l" defTabSz="992764" rtl="0" eaLnBrk="1" latinLnBrk="0" hangingPunct="1">
      <a:defRPr sz="1303" kern="1200">
        <a:solidFill>
          <a:schemeClr val="tx1"/>
        </a:solidFill>
        <a:latin typeface="+mn-lt"/>
        <a:ea typeface="+mn-ea"/>
        <a:cs typeface="+mn-cs"/>
      </a:defRPr>
    </a:lvl2pPr>
    <a:lvl3pPr marL="992764" algn="l" defTabSz="992764" rtl="0" eaLnBrk="1" latinLnBrk="0" hangingPunct="1">
      <a:defRPr sz="1303" kern="1200">
        <a:solidFill>
          <a:schemeClr val="tx1"/>
        </a:solidFill>
        <a:latin typeface="+mn-lt"/>
        <a:ea typeface="+mn-ea"/>
        <a:cs typeface="+mn-cs"/>
      </a:defRPr>
    </a:lvl3pPr>
    <a:lvl4pPr marL="1489146" algn="l" defTabSz="992764" rtl="0" eaLnBrk="1" latinLnBrk="0" hangingPunct="1">
      <a:defRPr sz="1303" kern="1200">
        <a:solidFill>
          <a:schemeClr val="tx1"/>
        </a:solidFill>
        <a:latin typeface="+mn-lt"/>
        <a:ea typeface="+mn-ea"/>
        <a:cs typeface="+mn-cs"/>
      </a:defRPr>
    </a:lvl4pPr>
    <a:lvl5pPr marL="1985528" algn="l" defTabSz="992764" rtl="0" eaLnBrk="1" latinLnBrk="0" hangingPunct="1">
      <a:defRPr sz="1303" kern="1200">
        <a:solidFill>
          <a:schemeClr val="tx1"/>
        </a:solidFill>
        <a:latin typeface="+mn-lt"/>
        <a:ea typeface="+mn-ea"/>
        <a:cs typeface="+mn-cs"/>
      </a:defRPr>
    </a:lvl5pPr>
    <a:lvl6pPr marL="2481910" algn="l" defTabSz="992764" rtl="0" eaLnBrk="1" latinLnBrk="0" hangingPunct="1">
      <a:defRPr sz="1303" kern="1200">
        <a:solidFill>
          <a:schemeClr val="tx1"/>
        </a:solidFill>
        <a:latin typeface="+mn-lt"/>
        <a:ea typeface="+mn-ea"/>
        <a:cs typeface="+mn-cs"/>
      </a:defRPr>
    </a:lvl6pPr>
    <a:lvl7pPr marL="2978292" algn="l" defTabSz="992764" rtl="0" eaLnBrk="1" latinLnBrk="0" hangingPunct="1">
      <a:defRPr sz="1303" kern="1200">
        <a:solidFill>
          <a:schemeClr val="tx1"/>
        </a:solidFill>
        <a:latin typeface="+mn-lt"/>
        <a:ea typeface="+mn-ea"/>
        <a:cs typeface="+mn-cs"/>
      </a:defRPr>
    </a:lvl7pPr>
    <a:lvl8pPr marL="3474674" algn="l" defTabSz="992764" rtl="0" eaLnBrk="1" latinLnBrk="0" hangingPunct="1">
      <a:defRPr sz="1303" kern="1200">
        <a:solidFill>
          <a:schemeClr val="tx1"/>
        </a:solidFill>
        <a:latin typeface="+mn-lt"/>
        <a:ea typeface="+mn-ea"/>
        <a:cs typeface="+mn-cs"/>
      </a:defRPr>
    </a:lvl8pPr>
    <a:lvl9pPr marL="3971056" algn="l" defTabSz="992764" rtl="0" eaLnBrk="1" latinLnBrk="0" hangingPunct="1">
      <a:defRPr sz="130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="" xmlns:a16="http://schemas.microsoft.com/office/drawing/2014/main" id="{5088B001-8AF8-5E41-BB83-7557FCA2A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919" y="6368527"/>
            <a:ext cx="7366297" cy="625237"/>
          </a:xfrm>
          <a:prstGeom prst="rect">
            <a:avLst/>
          </a:prstGeom>
        </p:spPr>
        <p:txBody>
          <a:bodyPr anchor="ctr" anchorCtr="0"/>
          <a:lstStyle>
            <a:lvl1pPr>
              <a:defRPr sz="2560" b="1" i="0" cap="none" baseline="0">
                <a:solidFill>
                  <a:schemeClr val="accent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74348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00906" y="1078665"/>
            <a:ext cx="8813740" cy="1219200"/>
          </a:xfrm>
          <a:prstGeom prst="rect">
            <a:avLst/>
          </a:prstGeom>
        </p:spPr>
        <p:txBody>
          <a:bodyPr anchor="ctr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00907" y="2297865"/>
            <a:ext cx="8813739" cy="514913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2064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800557" y="2792157"/>
            <a:ext cx="8814089" cy="3356187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1408"/>
              </a:lnSpc>
              <a:defRPr sz="144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408"/>
              </a:lnSpc>
              <a:defRPr sz="144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408"/>
              </a:lnSpc>
              <a:defRPr sz="144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408"/>
              </a:lnSpc>
              <a:defRPr sz="144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408"/>
              </a:lnSpc>
              <a:defRPr sz="144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129975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06928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00906" y="1078665"/>
            <a:ext cx="8813740" cy="12192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00907" y="2297865"/>
            <a:ext cx="8813739" cy="514913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2064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784067" y="2787204"/>
            <a:ext cx="8830579" cy="3356187"/>
          </a:xfrm>
        </p:spPr>
        <p:txBody>
          <a:bodyPr anchor="t" anchorCtr="0">
            <a:noAutofit/>
          </a:bodyPr>
          <a:lstStyle>
            <a:lvl1pPr>
              <a:lnSpc>
                <a:spcPts val="1408"/>
              </a:lnSpc>
              <a:defRPr sz="1440" b="0" i="0" cap="none">
                <a:solidFill>
                  <a:schemeClr val="bg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408"/>
              </a:lnSpc>
              <a:defRPr sz="1440" b="0" i="0" cap="none">
                <a:solidFill>
                  <a:schemeClr val="bg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408"/>
              </a:lnSpc>
              <a:defRPr sz="1440" b="0" i="0" cap="none">
                <a:solidFill>
                  <a:schemeClr val="bg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408"/>
              </a:lnSpc>
              <a:defRPr sz="1440" b="0" i="0" cap="none">
                <a:solidFill>
                  <a:schemeClr val="bg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408"/>
              </a:lnSpc>
              <a:defRPr sz="1440" b="0" i="0" cap="none">
                <a:solidFill>
                  <a:schemeClr val="bg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00906" y="1078665"/>
            <a:ext cx="8813740" cy="12192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00907" y="2297865"/>
            <a:ext cx="8813739" cy="514913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2064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784067" y="2787204"/>
            <a:ext cx="8830579" cy="3356187"/>
          </a:xfrm>
        </p:spPr>
        <p:txBody>
          <a:bodyPr anchor="t" anchorCtr="0">
            <a:noAutofit/>
          </a:bodyPr>
          <a:lstStyle>
            <a:lvl1pPr>
              <a:lnSpc>
                <a:spcPts val="1408"/>
              </a:lnSpc>
              <a:defRPr sz="1440" b="0" i="0" cap="none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408"/>
              </a:lnSpc>
              <a:defRPr sz="1440" b="0" i="0" cap="none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408"/>
              </a:lnSpc>
              <a:defRPr sz="1440" b="0" i="0" cap="none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408"/>
              </a:lnSpc>
              <a:defRPr sz="1440" b="0" i="0" cap="none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408"/>
              </a:lnSpc>
              <a:defRPr sz="1440" b="0" i="0" cap="none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98664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43471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00906" y="1078665"/>
            <a:ext cx="8813740" cy="12192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00907" y="2297865"/>
            <a:ext cx="8813739" cy="514913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2064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784067" y="2787204"/>
            <a:ext cx="8830579" cy="3356187"/>
          </a:xfrm>
        </p:spPr>
        <p:txBody>
          <a:bodyPr anchor="t" anchorCtr="0">
            <a:noAutofit/>
          </a:bodyPr>
          <a:lstStyle>
            <a:lvl1pPr>
              <a:lnSpc>
                <a:spcPts val="1408"/>
              </a:lnSpc>
              <a:defRPr sz="144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408"/>
              </a:lnSpc>
              <a:defRPr sz="144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408"/>
              </a:lnSpc>
              <a:defRPr sz="144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408"/>
              </a:lnSpc>
              <a:defRPr sz="144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408"/>
              </a:lnSpc>
              <a:defRPr sz="144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918731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68685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00906" y="1078665"/>
            <a:ext cx="8813740" cy="12192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00907" y="2297865"/>
            <a:ext cx="8813739" cy="514913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2064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784067" y="2787204"/>
            <a:ext cx="8830579" cy="3356187"/>
          </a:xfrm>
        </p:spPr>
        <p:txBody>
          <a:bodyPr anchor="t" anchorCtr="0">
            <a:noAutofit/>
          </a:bodyPr>
          <a:lstStyle>
            <a:lvl1pPr>
              <a:lnSpc>
                <a:spcPts val="1408"/>
              </a:lnSpc>
              <a:defRPr sz="1440" b="0" i="0" cap="none">
                <a:solidFill>
                  <a:schemeClr val="tx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408"/>
              </a:lnSpc>
              <a:defRPr sz="1440" b="0" i="0" cap="none">
                <a:solidFill>
                  <a:schemeClr val="tx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408"/>
              </a:lnSpc>
              <a:defRPr sz="1440" b="0" i="0" cap="none">
                <a:solidFill>
                  <a:schemeClr val="tx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408"/>
              </a:lnSpc>
              <a:defRPr sz="1440" b="0" i="0" cap="none">
                <a:solidFill>
                  <a:schemeClr val="tx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408"/>
              </a:lnSpc>
              <a:defRPr sz="1440" b="0" i="0" cap="none">
                <a:solidFill>
                  <a:schemeClr val="tx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/>
          <p:cNvSpPr>
            <a:spLocks noGrp="1"/>
          </p:cNvSpPr>
          <p:nvPr userDrawn="1"/>
        </p:nvSpPr>
        <p:spPr>
          <a:xfrm>
            <a:off x="393040" y="676384"/>
            <a:ext cx="10395134" cy="717177"/>
          </a:xfrm>
          <a:prstGeom prst="rect">
            <a:avLst/>
          </a:prstGeom>
        </p:spPr>
        <p:txBody>
          <a:bodyPr vert="horz" lIns="97536" tIns="48768" rIns="97536" bIns="48768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576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5760" dirty="0"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19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99807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096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="" xmlns:a16="http://schemas.microsoft.com/office/drawing/2014/main" id="{7CEF2017-8077-2240-901B-3DD14100D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919" y="6368527"/>
            <a:ext cx="7366297" cy="625237"/>
          </a:xfrm>
          <a:prstGeom prst="rect">
            <a:avLst/>
          </a:prstGeom>
        </p:spPr>
        <p:txBody>
          <a:bodyPr anchor="ctr" anchorCtr="0"/>
          <a:lstStyle>
            <a:lvl1pPr>
              <a:defRPr sz="2560" b="1" i="0" cap="none" baseline="0">
                <a:solidFill>
                  <a:schemeClr val="accent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65539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4017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00907" y="1078665"/>
            <a:ext cx="8548459" cy="1219200"/>
          </a:xfrm>
        </p:spPr>
        <p:txBody>
          <a:bodyPr anchor="ctr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00907" y="2297865"/>
            <a:ext cx="8548459" cy="514913"/>
          </a:xfrm>
        </p:spPr>
        <p:txBody>
          <a:bodyPr>
            <a:noAutofit/>
          </a:bodyPr>
          <a:lstStyle>
            <a:lvl1pPr>
              <a:lnSpc>
                <a:spcPts val="2064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800557" y="2792157"/>
            <a:ext cx="8548808" cy="3356187"/>
          </a:xfrm>
        </p:spPr>
        <p:txBody>
          <a:bodyPr anchor="t" anchorCtr="0">
            <a:noAutofit/>
          </a:bodyPr>
          <a:lstStyle>
            <a:lvl1pPr>
              <a:lnSpc>
                <a:spcPts val="1408"/>
              </a:lnSpc>
              <a:defRPr sz="144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408"/>
              </a:lnSpc>
              <a:defRPr sz="144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408"/>
              </a:lnSpc>
              <a:defRPr sz="144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408"/>
              </a:lnSpc>
              <a:defRPr sz="144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408"/>
              </a:lnSpc>
              <a:defRPr sz="144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39763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1458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00907" y="1078665"/>
            <a:ext cx="8548459" cy="1219200"/>
          </a:xfrm>
        </p:spPr>
        <p:txBody>
          <a:bodyPr anchor="ctr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00907" y="2297865"/>
            <a:ext cx="8548459" cy="514913"/>
          </a:xfrm>
        </p:spPr>
        <p:txBody>
          <a:bodyPr>
            <a:noAutofit/>
          </a:bodyPr>
          <a:lstStyle>
            <a:lvl1pPr>
              <a:lnSpc>
                <a:spcPts val="2064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800557" y="2792157"/>
            <a:ext cx="8548808" cy="3356187"/>
          </a:xfrm>
        </p:spPr>
        <p:txBody>
          <a:bodyPr anchor="t" anchorCtr="0">
            <a:noAutofit/>
          </a:bodyPr>
          <a:lstStyle>
            <a:lvl1pPr>
              <a:lnSpc>
                <a:spcPts val="1408"/>
              </a:lnSpc>
              <a:defRPr sz="144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408"/>
              </a:lnSpc>
              <a:defRPr sz="144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408"/>
              </a:lnSpc>
              <a:defRPr sz="144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408"/>
              </a:lnSpc>
              <a:defRPr sz="144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408"/>
              </a:lnSpc>
              <a:defRPr sz="144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0271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7148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00906" y="1078665"/>
            <a:ext cx="8813740" cy="1219200"/>
          </a:xfrm>
          <a:prstGeom prst="rect">
            <a:avLst/>
          </a:prstGeom>
        </p:spPr>
        <p:txBody>
          <a:bodyPr anchor="ctr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00907" y="2297865"/>
            <a:ext cx="8813739" cy="514913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2064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800557" y="2792157"/>
            <a:ext cx="8814089" cy="3356187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1408"/>
              </a:lnSpc>
              <a:defRPr sz="144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408"/>
              </a:lnSpc>
              <a:defRPr sz="144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408"/>
              </a:lnSpc>
              <a:defRPr sz="144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408"/>
              </a:lnSpc>
              <a:defRPr sz="144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408"/>
              </a:lnSpc>
              <a:defRPr sz="144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theme" Target="../theme/theme1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heme" Target="../theme/theme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890A19CD-367E-844A-8AB8-7564700EFF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132" y="6371780"/>
            <a:ext cx="1751499" cy="6102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667E7516-9E45-2141-A2D4-6656F1D368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t="4925"/>
          <a:stretch/>
        </p:blipFill>
        <p:spPr>
          <a:xfrm>
            <a:off x="0" y="-6"/>
            <a:ext cx="10058400" cy="618213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230AE43E-0F93-9F49-8C4D-7074EDD1A0CE}"/>
              </a:ext>
            </a:extLst>
          </p:cNvPr>
          <p:cNvSpPr/>
          <p:nvPr userDrawn="1"/>
        </p:nvSpPr>
        <p:spPr>
          <a:xfrm>
            <a:off x="0" y="6060490"/>
            <a:ext cx="10058400" cy="125471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84"/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843" y="6341194"/>
            <a:ext cx="2863813" cy="64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478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</p:sldLayoutIdLst>
  <p:txStyles>
    <p:titleStyle>
      <a:lvl1pPr algn="l" defTabSz="975390" rtl="0" eaLnBrk="1" latinLnBrk="0" hangingPunct="1">
        <a:lnSpc>
          <a:spcPct val="90000"/>
        </a:lnSpc>
        <a:spcBef>
          <a:spcPct val="0"/>
        </a:spcBef>
        <a:buNone/>
        <a:defRPr sz="469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3848" indent="-243848" algn="l" defTabSz="9753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sz="2987" kern="1200">
          <a:solidFill>
            <a:schemeClr val="tx1"/>
          </a:solidFill>
          <a:latin typeface="+mn-lt"/>
          <a:ea typeface="+mn-ea"/>
          <a:cs typeface="+mn-cs"/>
        </a:defRPr>
      </a:lvl1pPr>
      <a:lvl2pPr marL="731543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38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3pPr>
      <a:lvl4pPr marL="1706933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4pPr>
      <a:lvl5pPr marL="2194629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5pPr>
      <a:lvl6pPr marL="2682324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6pPr>
      <a:lvl7pPr marL="3170019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7pPr>
      <a:lvl8pPr marL="3657714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8pPr>
      <a:lvl9pPr marL="4145410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1pPr>
      <a:lvl2pPr marL="487695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2pPr>
      <a:lvl3pPr marL="975390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3pPr>
      <a:lvl4pPr marL="1463086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4pPr>
      <a:lvl5pPr marL="1950781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5pPr>
      <a:lvl6pPr marL="2438476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6pPr>
      <a:lvl7pPr marL="2926171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7pPr>
      <a:lvl8pPr marL="3413867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8pPr>
      <a:lvl9pPr marL="3901562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84416" y="2265889"/>
            <a:ext cx="8828200" cy="51491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84416" y="1046686"/>
            <a:ext cx="88282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905549"/>
            <a:ext cx="10058400" cy="40965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84">
              <a:solidFill>
                <a:schemeClr val="tx2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846" y="6040160"/>
            <a:ext cx="2863808" cy="64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442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</p:sldLayoutIdLst>
  <p:txStyles>
    <p:titleStyle>
      <a:lvl1pPr algn="l" defTabSz="365771" rtl="0" eaLnBrk="1" latinLnBrk="0" hangingPunct="1">
        <a:lnSpc>
          <a:spcPts val="3200"/>
        </a:lnSpc>
        <a:spcBef>
          <a:spcPct val="0"/>
        </a:spcBef>
        <a:buNone/>
        <a:defRPr sz="3200" b="1" i="0" kern="1200" cap="none" baseline="0">
          <a:solidFill>
            <a:schemeClr val="tx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65771" rtl="0" eaLnBrk="1" latinLnBrk="0" hangingPunct="1">
        <a:spcBef>
          <a:spcPct val="20000"/>
        </a:spcBef>
        <a:buFontTx/>
        <a:buNone/>
        <a:defRPr sz="1920" b="1" i="0" kern="1200" cap="none" baseline="0">
          <a:solidFill>
            <a:schemeClr val="tx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65771" rtl="0" eaLnBrk="1" latinLnBrk="0" hangingPunct="1">
        <a:spcBef>
          <a:spcPct val="20000"/>
        </a:spcBef>
        <a:buFontTx/>
        <a:buNone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914429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80200" indent="-182886" algn="l" defTabSz="365771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645971" indent="-182886" algn="l" defTabSz="365771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2011743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514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86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9057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1pPr>
      <a:lvl2pPr marL="365771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731543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3pPr>
      <a:lvl4pPr marL="1097314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86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57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194629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560400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2926171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890A19CD-367E-844A-8AB8-7564700EFF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132" y="6371780"/>
            <a:ext cx="1751499" cy="6102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667E7516-9E45-2141-A2D4-6656F1D368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t="4925"/>
          <a:stretch/>
        </p:blipFill>
        <p:spPr>
          <a:xfrm>
            <a:off x="0" y="-6"/>
            <a:ext cx="10058400" cy="618213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230AE43E-0F93-9F49-8C4D-7074EDD1A0CE}"/>
              </a:ext>
            </a:extLst>
          </p:cNvPr>
          <p:cNvSpPr/>
          <p:nvPr userDrawn="1"/>
        </p:nvSpPr>
        <p:spPr>
          <a:xfrm>
            <a:off x="0" y="6060490"/>
            <a:ext cx="10058400" cy="125471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84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843" y="6341194"/>
            <a:ext cx="2863813" cy="64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341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</p:sldLayoutIdLst>
  <p:txStyles>
    <p:titleStyle>
      <a:lvl1pPr algn="l" defTabSz="975390" rtl="0" eaLnBrk="1" latinLnBrk="0" hangingPunct="1">
        <a:lnSpc>
          <a:spcPct val="90000"/>
        </a:lnSpc>
        <a:spcBef>
          <a:spcPct val="0"/>
        </a:spcBef>
        <a:buNone/>
        <a:defRPr sz="469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3848" indent="-243848" algn="l" defTabSz="9753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sz="2987" kern="1200">
          <a:solidFill>
            <a:schemeClr val="tx1"/>
          </a:solidFill>
          <a:latin typeface="+mn-lt"/>
          <a:ea typeface="+mn-ea"/>
          <a:cs typeface="+mn-cs"/>
        </a:defRPr>
      </a:lvl1pPr>
      <a:lvl2pPr marL="731543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38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3pPr>
      <a:lvl4pPr marL="1706933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4pPr>
      <a:lvl5pPr marL="2194629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5pPr>
      <a:lvl6pPr marL="2682324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6pPr>
      <a:lvl7pPr marL="3170019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7pPr>
      <a:lvl8pPr marL="3657714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8pPr>
      <a:lvl9pPr marL="4145410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1pPr>
      <a:lvl2pPr marL="487695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2pPr>
      <a:lvl3pPr marL="975390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3pPr>
      <a:lvl4pPr marL="1463086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4pPr>
      <a:lvl5pPr marL="1950781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5pPr>
      <a:lvl6pPr marL="2438476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6pPr>
      <a:lvl7pPr marL="2926171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7pPr>
      <a:lvl8pPr marL="3413867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8pPr>
      <a:lvl9pPr marL="3901562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0058400" cy="7315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84"/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800907" y="2297867"/>
            <a:ext cx="8548459" cy="51491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800907" y="1078665"/>
            <a:ext cx="8548459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998" y="6341194"/>
            <a:ext cx="2863813" cy="64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106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</p:sldLayoutIdLst>
  <p:txStyles>
    <p:titleStyle>
      <a:lvl1pPr algn="l" defTabSz="365771" rtl="0" eaLnBrk="1" latinLnBrk="0" hangingPunct="1">
        <a:lnSpc>
          <a:spcPts val="3200"/>
        </a:lnSpc>
        <a:spcBef>
          <a:spcPct val="0"/>
        </a:spcBef>
        <a:buNone/>
        <a:defRPr sz="3200" b="1" i="0" kern="1200" cap="none" baseline="0">
          <a:solidFill>
            <a:schemeClr val="bg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65771" rtl="0" eaLnBrk="1" latinLnBrk="0" hangingPunct="1">
        <a:spcBef>
          <a:spcPct val="20000"/>
        </a:spcBef>
        <a:buFontTx/>
        <a:buNone/>
        <a:defRPr sz="1920" b="1" i="0" kern="1200" cap="all">
          <a:solidFill>
            <a:schemeClr val="bg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65771" rtl="0" eaLnBrk="1" latinLnBrk="0" hangingPunct="1">
        <a:spcBef>
          <a:spcPct val="20000"/>
        </a:spcBef>
        <a:buFontTx/>
        <a:buNone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914429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80200" indent="-182886" algn="l" defTabSz="365771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645971" indent="-182886" algn="l" defTabSz="365771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2011743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514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86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9057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1pPr>
      <a:lvl2pPr marL="365771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731543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3pPr>
      <a:lvl4pPr marL="1097314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86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57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194629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560400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2926171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0058400" cy="73152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84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800907" y="2297867"/>
            <a:ext cx="8548459" cy="51491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800907" y="1078665"/>
            <a:ext cx="8548459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998" y="6341194"/>
            <a:ext cx="2863813" cy="64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374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</p:sldLayoutIdLst>
  <p:txStyles>
    <p:titleStyle>
      <a:lvl1pPr algn="l" defTabSz="365771" rtl="0" eaLnBrk="1" latinLnBrk="0" hangingPunct="1">
        <a:lnSpc>
          <a:spcPts val="3200"/>
        </a:lnSpc>
        <a:spcBef>
          <a:spcPct val="0"/>
        </a:spcBef>
        <a:buNone/>
        <a:defRPr sz="3200" b="1" i="0" kern="1200" cap="none" baseline="0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65771" rtl="0" eaLnBrk="1" latinLnBrk="0" hangingPunct="1">
        <a:spcBef>
          <a:spcPct val="20000"/>
        </a:spcBef>
        <a:buFontTx/>
        <a:buNone/>
        <a:defRPr sz="1920" b="1" i="0" kern="1200" cap="all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65771" rtl="0" eaLnBrk="1" latinLnBrk="0" hangingPunct="1">
        <a:spcBef>
          <a:spcPct val="20000"/>
        </a:spcBef>
        <a:buFontTx/>
        <a:buNone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914429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80200" indent="-182886" algn="l" defTabSz="365771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645971" indent="-182886" algn="l" defTabSz="365771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2011743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514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86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9057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1pPr>
      <a:lvl2pPr marL="365771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731543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3pPr>
      <a:lvl4pPr marL="1097314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86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57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194629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560400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2926171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0058400" cy="7315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8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84416" y="2265889"/>
            <a:ext cx="8828200" cy="51491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84416" y="1046686"/>
            <a:ext cx="88282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905549"/>
            <a:ext cx="10058400" cy="40965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84"/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843" y="6040160"/>
            <a:ext cx="2863813" cy="64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</p:sldLayoutIdLst>
  <p:txStyles>
    <p:titleStyle>
      <a:lvl1pPr algn="l" defTabSz="365771" rtl="0" eaLnBrk="1" latinLnBrk="0" hangingPunct="1">
        <a:lnSpc>
          <a:spcPts val="3200"/>
        </a:lnSpc>
        <a:spcBef>
          <a:spcPct val="0"/>
        </a:spcBef>
        <a:buNone/>
        <a:defRPr sz="3200" b="1" i="0" kern="1200" cap="none" baseline="0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65771" rtl="0" eaLnBrk="1" latinLnBrk="0" hangingPunct="1">
        <a:spcBef>
          <a:spcPct val="20000"/>
        </a:spcBef>
        <a:buFontTx/>
        <a:buNone/>
        <a:defRPr sz="1920" b="1" i="0" kern="1200" cap="none" baseline="0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65771" rtl="0" eaLnBrk="1" latinLnBrk="0" hangingPunct="1">
        <a:spcBef>
          <a:spcPct val="20000"/>
        </a:spcBef>
        <a:buFontTx/>
        <a:buNone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914429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80200" indent="-182886" algn="l" defTabSz="365771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645971" indent="-182886" algn="l" defTabSz="365771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2011743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514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86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9057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1pPr>
      <a:lvl2pPr marL="365771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731543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3pPr>
      <a:lvl4pPr marL="1097314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86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57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194629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560400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2926171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0058400" cy="73152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8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84416" y="2265889"/>
            <a:ext cx="8828200" cy="51491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84416" y="1046686"/>
            <a:ext cx="88282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905549"/>
            <a:ext cx="10058400" cy="40965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84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843" y="6040160"/>
            <a:ext cx="2863813" cy="64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4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</p:sldLayoutIdLst>
  <p:txStyles>
    <p:titleStyle>
      <a:lvl1pPr algn="l" defTabSz="365771" rtl="0" eaLnBrk="1" latinLnBrk="0" hangingPunct="1">
        <a:lnSpc>
          <a:spcPts val="3200"/>
        </a:lnSpc>
        <a:spcBef>
          <a:spcPct val="0"/>
        </a:spcBef>
        <a:buNone/>
        <a:defRPr sz="3200" b="1" i="0" kern="1200" cap="none" baseline="0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65771" rtl="0" eaLnBrk="1" latinLnBrk="0" hangingPunct="1">
        <a:spcBef>
          <a:spcPct val="20000"/>
        </a:spcBef>
        <a:buFontTx/>
        <a:buNone/>
        <a:defRPr sz="1920" b="1" i="0" kern="1200" cap="none" baseline="0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65771" rtl="0" eaLnBrk="1" latinLnBrk="0" hangingPunct="1">
        <a:spcBef>
          <a:spcPct val="20000"/>
        </a:spcBef>
        <a:buFontTx/>
        <a:buNone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914429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80200" indent="-182886" algn="l" defTabSz="365771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645971" indent="-182886" algn="l" defTabSz="365771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2011743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514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86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9057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1pPr>
      <a:lvl2pPr marL="365771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731543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3pPr>
      <a:lvl4pPr marL="1097314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86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57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194629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560400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2926171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84416" y="2265889"/>
            <a:ext cx="8828200" cy="51491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84416" y="1046686"/>
            <a:ext cx="88282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905549"/>
            <a:ext cx="10058400" cy="40965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84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846" y="6040160"/>
            <a:ext cx="2863808" cy="64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150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</p:sldLayoutIdLst>
  <p:txStyles>
    <p:titleStyle>
      <a:lvl1pPr algn="l" defTabSz="365771" rtl="0" eaLnBrk="1" latinLnBrk="0" hangingPunct="1">
        <a:lnSpc>
          <a:spcPts val="3200"/>
        </a:lnSpc>
        <a:spcBef>
          <a:spcPct val="0"/>
        </a:spcBef>
        <a:buNone/>
        <a:defRPr sz="3200" b="1" i="0" kern="1200" cap="none" baseline="0">
          <a:solidFill>
            <a:schemeClr val="bg1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65771" rtl="0" eaLnBrk="1" latinLnBrk="0" hangingPunct="1">
        <a:spcBef>
          <a:spcPct val="20000"/>
        </a:spcBef>
        <a:buFontTx/>
        <a:buNone/>
        <a:defRPr sz="1920" b="1" i="0" kern="1200" cap="none" baseline="0">
          <a:solidFill>
            <a:schemeClr val="bg1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65771" rtl="0" eaLnBrk="1" latinLnBrk="0" hangingPunct="1">
        <a:spcBef>
          <a:spcPct val="20000"/>
        </a:spcBef>
        <a:buFontTx/>
        <a:buNone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914429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80200" indent="-182886" algn="l" defTabSz="365771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645971" indent="-182886" algn="l" defTabSz="365771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2011743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514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86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9057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1pPr>
      <a:lvl2pPr marL="365771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731543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3pPr>
      <a:lvl4pPr marL="1097314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86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57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194629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560400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2926171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84416" y="2265889"/>
            <a:ext cx="8828200" cy="51491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84416" y="1046686"/>
            <a:ext cx="88282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905549"/>
            <a:ext cx="10058400" cy="40965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84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846" y="6040160"/>
            <a:ext cx="2863808" cy="64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658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</p:sldLayoutIdLst>
  <p:txStyles>
    <p:titleStyle>
      <a:lvl1pPr algn="l" defTabSz="365771" rtl="0" eaLnBrk="1" latinLnBrk="0" hangingPunct="1">
        <a:lnSpc>
          <a:spcPts val="3200"/>
        </a:lnSpc>
        <a:spcBef>
          <a:spcPct val="0"/>
        </a:spcBef>
        <a:buNone/>
        <a:defRPr sz="3200" b="1" i="0" kern="1200" cap="none" baseline="0">
          <a:solidFill>
            <a:schemeClr val="tx1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65771" rtl="0" eaLnBrk="1" latinLnBrk="0" hangingPunct="1">
        <a:spcBef>
          <a:spcPct val="20000"/>
        </a:spcBef>
        <a:buFontTx/>
        <a:buNone/>
        <a:defRPr sz="1920" b="1" i="0" kern="1200" cap="none" baseline="0">
          <a:solidFill>
            <a:schemeClr val="tx1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65771" rtl="0" eaLnBrk="1" latinLnBrk="0" hangingPunct="1">
        <a:spcBef>
          <a:spcPct val="20000"/>
        </a:spcBef>
        <a:buFontTx/>
        <a:buNone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914429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80200" indent="-182886" algn="l" defTabSz="365771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645971" indent="-182886" algn="l" defTabSz="365771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2011743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514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86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9057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1pPr>
      <a:lvl2pPr marL="365771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731543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3pPr>
      <a:lvl4pPr marL="1097314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86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57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194629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560400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2926171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84416" y="2265889"/>
            <a:ext cx="8828200" cy="51491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84416" y="1046686"/>
            <a:ext cx="88282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905549"/>
            <a:ext cx="10058400" cy="40965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84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846" y="6040160"/>
            <a:ext cx="2863808" cy="64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641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</p:sldLayoutIdLst>
  <p:txStyles>
    <p:titleStyle>
      <a:lvl1pPr algn="l" defTabSz="365771" rtl="0" eaLnBrk="1" latinLnBrk="0" hangingPunct="1">
        <a:lnSpc>
          <a:spcPts val="3200"/>
        </a:lnSpc>
        <a:spcBef>
          <a:spcPct val="0"/>
        </a:spcBef>
        <a:buNone/>
        <a:defRPr sz="3200" b="1" i="0" kern="1200" cap="none" baseline="0">
          <a:solidFill>
            <a:schemeClr val="bg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65771" rtl="0" eaLnBrk="1" latinLnBrk="0" hangingPunct="1">
        <a:spcBef>
          <a:spcPct val="20000"/>
        </a:spcBef>
        <a:buFontTx/>
        <a:buNone/>
        <a:defRPr sz="1920" b="1" i="0" kern="1200" cap="none" baseline="0">
          <a:solidFill>
            <a:schemeClr val="bg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65771" rtl="0" eaLnBrk="1" latinLnBrk="0" hangingPunct="1">
        <a:spcBef>
          <a:spcPct val="20000"/>
        </a:spcBef>
        <a:buFontTx/>
        <a:buNone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914429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80200" indent="-182886" algn="l" defTabSz="365771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645971" indent="-182886" algn="l" defTabSz="365771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2011743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514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86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9057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1pPr>
      <a:lvl2pPr marL="365771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731543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3pPr>
      <a:lvl4pPr marL="1097314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86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57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194629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560400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2926171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1357799" y="1619467"/>
            <a:ext cx="3332956" cy="999398"/>
          </a:xfrm>
          <a:prstGeom prst="rect">
            <a:avLst/>
          </a:prstGeom>
          <a:solidFill>
            <a:srgbClr val="232D48"/>
          </a:solidFill>
        </p:spPr>
        <p:txBody>
          <a:bodyPr anchor="ctr" anchorCtr="0"/>
          <a:lstStyle/>
          <a:p>
            <a:pPr algn="ctr"/>
            <a:r>
              <a:rPr lang="en-US" sz="1506" dirty="0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r>
              <a:rPr lang="en-US" sz="1506">
                <a:solidFill>
                  <a:srgbClr val="FFFFFF"/>
                </a:solidFill>
                <a:latin typeface="Franklin Gothic Demi" panose="020B0703020102020204" pitchFamily="34" charset="0"/>
              </a:rPr>
              <a:t>MSN</a:t>
            </a:r>
            <a:r>
              <a:rPr lang="en-US" sz="1506" dirty="0">
                <a:solidFill>
                  <a:srgbClr val="FFFFFF"/>
                </a:solidFill>
                <a:latin typeface="Franklin Gothic Demi" panose="020B0703020102020204" pitchFamily="34" charset="0"/>
              </a:rPr>
              <a:t>, RN, CCRN</a:t>
            </a:r>
          </a:p>
        </p:txBody>
      </p:sp>
      <p:sp>
        <p:nvSpPr>
          <p:cNvPr id="28" name="Text Placeholder 3"/>
          <p:cNvSpPr txBox="1">
            <a:spLocks/>
          </p:cNvSpPr>
          <p:nvPr/>
        </p:nvSpPr>
        <p:spPr>
          <a:xfrm>
            <a:off x="5496356" y="1619467"/>
            <a:ext cx="3332956" cy="999398"/>
          </a:xfrm>
          <a:prstGeom prst="rect">
            <a:avLst/>
          </a:prstGeom>
          <a:solidFill>
            <a:srgbClr val="232D48"/>
          </a:solidFill>
        </p:spPr>
        <p:txBody>
          <a:bodyPr vert="horz" lIns="97536" tIns="48768" rIns="97536" bIns="48768" rtlCol="0" anchor="ctr" anchorCtr="0">
            <a:noAutofit/>
          </a:bodyPr>
          <a:lstStyle>
            <a:lvl1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04234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•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05928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–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07622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»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109316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1010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2703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397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506" b="1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endParaRPr lang="en-US" sz="1506" b="1">
              <a:solidFill>
                <a:srgbClr val="FFFFFF"/>
              </a:solidFill>
              <a:latin typeface="Franklin Gothic Demi" panose="020B0703020102020204" pitchFamily="34" charset="0"/>
            </a:endParaRPr>
          </a:p>
          <a:p>
            <a:pPr algn="ctr"/>
            <a:r>
              <a:rPr lang="en-US" sz="1506" b="1">
                <a:solidFill>
                  <a:srgbClr val="FFFFFF"/>
                </a:solidFill>
                <a:latin typeface="Franklin Gothic Demi" panose="020B0703020102020204" pitchFamily="34" charset="0"/>
              </a:rPr>
              <a:t>MSN, RN, CCRN</a:t>
            </a:r>
            <a:endParaRPr lang="en-US" sz="1506" b="1" dirty="0">
              <a:solidFill>
                <a:srgbClr val="FFFFFF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29" name="Text Placeholder 3"/>
          <p:cNvSpPr txBox="1">
            <a:spLocks/>
          </p:cNvSpPr>
          <p:nvPr/>
        </p:nvSpPr>
        <p:spPr>
          <a:xfrm>
            <a:off x="1357798" y="2776115"/>
            <a:ext cx="3332956" cy="999398"/>
          </a:xfrm>
          <a:prstGeom prst="rect">
            <a:avLst/>
          </a:prstGeom>
          <a:solidFill>
            <a:srgbClr val="232D48"/>
          </a:solidFill>
        </p:spPr>
        <p:txBody>
          <a:bodyPr vert="horz" lIns="97536" tIns="48768" rIns="97536" bIns="48768" rtlCol="0" anchor="ctr" anchorCtr="0">
            <a:noAutofit/>
          </a:bodyPr>
          <a:lstStyle>
            <a:lvl1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04234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•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05928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–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07622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»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109316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1010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2703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397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506" b="1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endParaRPr lang="en-US" sz="1506" b="1">
              <a:solidFill>
                <a:srgbClr val="FFFFFF"/>
              </a:solidFill>
              <a:latin typeface="Franklin Gothic Demi" panose="020B0703020102020204" pitchFamily="34" charset="0"/>
            </a:endParaRPr>
          </a:p>
          <a:p>
            <a:pPr algn="ctr"/>
            <a:r>
              <a:rPr lang="en-US" sz="1506" b="1">
                <a:solidFill>
                  <a:srgbClr val="FFFFFF"/>
                </a:solidFill>
                <a:latin typeface="Franklin Gothic Demi" panose="020B0703020102020204" pitchFamily="34" charset="0"/>
              </a:rPr>
              <a:t>MSN, RN, CCRN</a:t>
            </a:r>
            <a:endParaRPr lang="en-US" sz="1506" b="1" dirty="0">
              <a:solidFill>
                <a:srgbClr val="FFFFFF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30" name="Text Placeholder 3"/>
          <p:cNvSpPr txBox="1">
            <a:spLocks/>
          </p:cNvSpPr>
          <p:nvPr/>
        </p:nvSpPr>
        <p:spPr>
          <a:xfrm>
            <a:off x="5496355" y="2776114"/>
            <a:ext cx="3332956" cy="999398"/>
          </a:xfrm>
          <a:prstGeom prst="rect">
            <a:avLst/>
          </a:prstGeom>
          <a:solidFill>
            <a:srgbClr val="232D48"/>
          </a:solidFill>
        </p:spPr>
        <p:txBody>
          <a:bodyPr vert="horz" lIns="97536" tIns="48768" rIns="97536" bIns="48768" rtlCol="0" anchor="ctr" anchorCtr="0">
            <a:noAutofit/>
          </a:bodyPr>
          <a:lstStyle>
            <a:lvl1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04234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•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05928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–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07622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»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109316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1010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2703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397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506" b="1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endParaRPr lang="en-US" sz="1506" b="1">
              <a:solidFill>
                <a:srgbClr val="FFFFFF"/>
              </a:solidFill>
              <a:latin typeface="Franklin Gothic Demi" panose="020B0703020102020204" pitchFamily="34" charset="0"/>
            </a:endParaRPr>
          </a:p>
          <a:p>
            <a:pPr algn="ctr"/>
            <a:r>
              <a:rPr lang="en-US" sz="1506" b="1">
                <a:solidFill>
                  <a:srgbClr val="FFFFFF"/>
                </a:solidFill>
                <a:latin typeface="Franklin Gothic Demi" panose="020B0703020102020204" pitchFamily="34" charset="0"/>
              </a:rPr>
              <a:t>MSN, RN, CCRN</a:t>
            </a:r>
            <a:endParaRPr lang="en-US" sz="1506" b="1" dirty="0">
              <a:solidFill>
                <a:srgbClr val="FFFFFF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31" name="Text Placeholder 3"/>
          <p:cNvSpPr txBox="1">
            <a:spLocks/>
          </p:cNvSpPr>
          <p:nvPr/>
        </p:nvSpPr>
        <p:spPr>
          <a:xfrm>
            <a:off x="5496356" y="3932765"/>
            <a:ext cx="3332956" cy="999398"/>
          </a:xfrm>
          <a:prstGeom prst="rect">
            <a:avLst/>
          </a:prstGeom>
          <a:solidFill>
            <a:srgbClr val="232D48"/>
          </a:solidFill>
        </p:spPr>
        <p:txBody>
          <a:bodyPr vert="horz" lIns="97536" tIns="48768" rIns="97536" bIns="48768" rtlCol="0" anchor="ctr" anchorCtr="0">
            <a:noAutofit/>
          </a:bodyPr>
          <a:lstStyle>
            <a:lvl1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04234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•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05928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–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07622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»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109316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1010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2703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397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506" b="1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endParaRPr lang="en-US" sz="1506" b="1">
              <a:solidFill>
                <a:srgbClr val="FFFFFF"/>
              </a:solidFill>
              <a:latin typeface="Franklin Gothic Demi" panose="020B0703020102020204" pitchFamily="34" charset="0"/>
            </a:endParaRPr>
          </a:p>
          <a:p>
            <a:pPr algn="ctr"/>
            <a:r>
              <a:rPr lang="en-US" sz="1506" b="1">
                <a:solidFill>
                  <a:srgbClr val="FFFFFF"/>
                </a:solidFill>
                <a:latin typeface="Franklin Gothic Demi" panose="020B0703020102020204" pitchFamily="34" charset="0"/>
              </a:rPr>
              <a:t>MSN, RN, CCRN</a:t>
            </a:r>
            <a:endParaRPr lang="en-US" sz="1506" b="1" dirty="0">
              <a:solidFill>
                <a:srgbClr val="FFFFFF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32" name="Text Placeholder 3"/>
          <p:cNvSpPr txBox="1">
            <a:spLocks/>
          </p:cNvSpPr>
          <p:nvPr/>
        </p:nvSpPr>
        <p:spPr>
          <a:xfrm>
            <a:off x="1357799" y="3932765"/>
            <a:ext cx="3332956" cy="999398"/>
          </a:xfrm>
          <a:prstGeom prst="rect">
            <a:avLst/>
          </a:prstGeom>
          <a:solidFill>
            <a:srgbClr val="232D48"/>
          </a:solidFill>
        </p:spPr>
        <p:txBody>
          <a:bodyPr vert="horz" lIns="97536" tIns="48768" rIns="97536" bIns="48768" rtlCol="0" anchor="ctr" anchorCtr="0">
            <a:noAutofit/>
          </a:bodyPr>
          <a:lstStyle>
            <a:lvl1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04234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•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05928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–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07622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»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109316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1010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2703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397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506" b="1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endParaRPr lang="en-US" sz="1506" b="1">
              <a:solidFill>
                <a:srgbClr val="FFFFFF"/>
              </a:solidFill>
              <a:latin typeface="Franklin Gothic Demi" panose="020B0703020102020204" pitchFamily="34" charset="0"/>
            </a:endParaRPr>
          </a:p>
          <a:p>
            <a:pPr algn="ctr"/>
            <a:r>
              <a:rPr lang="en-US" sz="1506" b="1">
                <a:solidFill>
                  <a:srgbClr val="FFFFFF"/>
                </a:solidFill>
                <a:latin typeface="Franklin Gothic Demi" panose="020B0703020102020204" pitchFamily="34" charset="0"/>
              </a:rPr>
              <a:t>MSN, RN, CCRN</a:t>
            </a:r>
            <a:endParaRPr lang="en-US" sz="1506" b="1" dirty="0">
              <a:solidFill>
                <a:srgbClr val="FFFFFF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33" name="Text Placeholder 3"/>
          <p:cNvSpPr txBox="1">
            <a:spLocks/>
          </p:cNvSpPr>
          <p:nvPr/>
        </p:nvSpPr>
        <p:spPr>
          <a:xfrm>
            <a:off x="1357797" y="5089414"/>
            <a:ext cx="3332956" cy="999398"/>
          </a:xfrm>
          <a:prstGeom prst="rect">
            <a:avLst/>
          </a:prstGeom>
          <a:solidFill>
            <a:srgbClr val="232D48"/>
          </a:solidFill>
        </p:spPr>
        <p:txBody>
          <a:bodyPr vert="horz" lIns="97536" tIns="48768" rIns="97536" bIns="48768" rtlCol="0" anchor="ctr" anchorCtr="0">
            <a:noAutofit/>
          </a:bodyPr>
          <a:lstStyle>
            <a:lvl1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04234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•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05928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–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07622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»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109316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1010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2703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397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506" b="1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endParaRPr lang="en-US" sz="1506" b="1">
              <a:solidFill>
                <a:srgbClr val="FFFFFF"/>
              </a:solidFill>
              <a:latin typeface="Franklin Gothic Demi" panose="020B0703020102020204" pitchFamily="34" charset="0"/>
            </a:endParaRPr>
          </a:p>
          <a:p>
            <a:pPr algn="ctr"/>
            <a:r>
              <a:rPr lang="en-US" sz="1506" b="1">
                <a:solidFill>
                  <a:srgbClr val="FFFFFF"/>
                </a:solidFill>
                <a:latin typeface="Franklin Gothic Demi" panose="020B0703020102020204" pitchFamily="34" charset="0"/>
              </a:rPr>
              <a:t>MSN, RN, CCRN</a:t>
            </a:r>
            <a:endParaRPr lang="en-US" sz="1506" b="1" dirty="0">
              <a:solidFill>
                <a:srgbClr val="FFFFFF"/>
              </a:solidFill>
              <a:latin typeface="Franklin Gothic Demi" panose="020B07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75396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Custom 10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7_UVA GEN inside 6">
  <a:themeElements>
    <a:clrScheme name=" 2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Custom 10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UVA GEN inside 6">
  <a:themeElements>
    <a:clrScheme name=" 1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UVA GEN inside 6">
  <a:themeElements>
    <a:clrScheme name=" 1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2_UVA GEN inside 6">
  <a:themeElements>
    <a:clrScheme name="Custom 9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8_UVA GEN inside 6">
  <a:themeElements>
    <a:clrScheme name="Custom 9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3_UVA GEN inside 6">
  <a:themeElements>
    <a:clrScheme name=" 2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4_UVA GEN inside 6">
  <a:themeElements>
    <a:clrScheme name=" 2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6_UVA GEN inside 6">
  <a:themeElements>
    <a:clrScheme name=" 2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2053</TotalTime>
  <Words>49</Words>
  <Application>Microsoft Office PowerPoint</Application>
  <PresentationFormat>Custom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1</vt:i4>
      </vt:variant>
    </vt:vector>
  </HeadingPairs>
  <TitlesOfParts>
    <vt:vector size="17" baseType="lpstr">
      <vt:lpstr>Arial</vt:lpstr>
      <vt:lpstr>Calibri</vt:lpstr>
      <vt:lpstr>Franklin Gothic Demi</vt:lpstr>
      <vt:lpstr>Franklin Gothic Demi Cond</vt:lpstr>
      <vt:lpstr>Georgia</vt:lpstr>
      <vt:lpstr>ITC Franklin Gothic Book</vt:lpstr>
      <vt:lpstr>Custom Design</vt:lpstr>
      <vt:lpstr>1_Custom Design</vt:lpstr>
      <vt:lpstr>UVA GEN inside 6</vt:lpstr>
      <vt:lpstr>1_UVA GEN inside 6</vt:lpstr>
      <vt:lpstr>2_UVA GEN inside 6</vt:lpstr>
      <vt:lpstr>8_UVA GEN inside 6</vt:lpstr>
      <vt:lpstr>3_UVA GEN inside 6</vt:lpstr>
      <vt:lpstr>4_UVA GEN inside 6</vt:lpstr>
      <vt:lpstr>6_UVA GEN inside 6</vt:lpstr>
      <vt:lpstr>7_UVA GEN inside 6</vt:lpstr>
      <vt:lpstr>PowerPoint Presentation</vt:lpstr>
    </vt:vector>
  </TitlesOfParts>
  <Company>Circle120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117</cp:revision>
  <dcterms:created xsi:type="dcterms:W3CDTF">2017-10-18T15:58:36Z</dcterms:created>
  <dcterms:modified xsi:type="dcterms:W3CDTF">2019-10-18T18:24:01Z</dcterms:modified>
</cp:coreProperties>
</file>