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15544800" cy="10058400"/>
  <p:notesSz cx="9926638" cy="14355763"/>
  <p:defaultTextStyle>
    <a:defPPr>
      <a:defRPr lang="en-US"/>
    </a:defPPr>
    <a:lvl1pPr marL="0" algn="l" defTabSz="731465" rtl="0" eaLnBrk="1" latinLnBrk="0" hangingPunct="1">
      <a:defRPr sz="2879" kern="1200">
        <a:solidFill>
          <a:schemeClr val="tx1"/>
        </a:solidFill>
        <a:latin typeface="+mn-lt"/>
        <a:ea typeface="+mn-ea"/>
        <a:cs typeface="+mn-cs"/>
      </a:defRPr>
    </a:lvl1pPr>
    <a:lvl2pPr marL="731465" algn="l" defTabSz="731465" rtl="0" eaLnBrk="1" latinLnBrk="0" hangingPunct="1">
      <a:defRPr sz="2879" kern="1200">
        <a:solidFill>
          <a:schemeClr val="tx1"/>
        </a:solidFill>
        <a:latin typeface="+mn-lt"/>
        <a:ea typeface="+mn-ea"/>
        <a:cs typeface="+mn-cs"/>
      </a:defRPr>
    </a:lvl2pPr>
    <a:lvl3pPr marL="1462928" algn="l" defTabSz="731465" rtl="0" eaLnBrk="1" latinLnBrk="0" hangingPunct="1">
      <a:defRPr sz="2879" kern="1200">
        <a:solidFill>
          <a:schemeClr val="tx1"/>
        </a:solidFill>
        <a:latin typeface="+mn-lt"/>
        <a:ea typeface="+mn-ea"/>
        <a:cs typeface="+mn-cs"/>
      </a:defRPr>
    </a:lvl3pPr>
    <a:lvl4pPr marL="2194393" algn="l" defTabSz="731465" rtl="0" eaLnBrk="1" latinLnBrk="0" hangingPunct="1">
      <a:defRPr sz="2879" kern="1200">
        <a:solidFill>
          <a:schemeClr val="tx1"/>
        </a:solidFill>
        <a:latin typeface="+mn-lt"/>
        <a:ea typeface="+mn-ea"/>
        <a:cs typeface="+mn-cs"/>
      </a:defRPr>
    </a:lvl4pPr>
    <a:lvl5pPr marL="2925858" algn="l" defTabSz="731465" rtl="0" eaLnBrk="1" latinLnBrk="0" hangingPunct="1">
      <a:defRPr sz="2879" kern="1200">
        <a:solidFill>
          <a:schemeClr val="tx1"/>
        </a:solidFill>
        <a:latin typeface="+mn-lt"/>
        <a:ea typeface="+mn-ea"/>
        <a:cs typeface="+mn-cs"/>
      </a:defRPr>
    </a:lvl5pPr>
    <a:lvl6pPr marL="3657321" algn="l" defTabSz="731465" rtl="0" eaLnBrk="1" latinLnBrk="0" hangingPunct="1">
      <a:defRPr sz="2879" kern="1200">
        <a:solidFill>
          <a:schemeClr val="tx1"/>
        </a:solidFill>
        <a:latin typeface="+mn-lt"/>
        <a:ea typeface="+mn-ea"/>
        <a:cs typeface="+mn-cs"/>
      </a:defRPr>
    </a:lvl6pPr>
    <a:lvl7pPr marL="4388786" algn="l" defTabSz="731465" rtl="0" eaLnBrk="1" latinLnBrk="0" hangingPunct="1">
      <a:defRPr sz="2879" kern="1200">
        <a:solidFill>
          <a:schemeClr val="tx1"/>
        </a:solidFill>
        <a:latin typeface="+mn-lt"/>
        <a:ea typeface="+mn-ea"/>
        <a:cs typeface="+mn-cs"/>
      </a:defRPr>
    </a:lvl7pPr>
    <a:lvl8pPr marL="5120251" algn="l" defTabSz="731465" rtl="0" eaLnBrk="1" latinLnBrk="0" hangingPunct="1">
      <a:defRPr sz="2879" kern="1200">
        <a:solidFill>
          <a:schemeClr val="tx1"/>
        </a:solidFill>
        <a:latin typeface="+mn-lt"/>
        <a:ea typeface="+mn-ea"/>
        <a:cs typeface="+mn-cs"/>
      </a:defRPr>
    </a:lvl8pPr>
    <a:lvl9pPr marL="5851714" algn="l" defTabSz="731465" rtl="0" eaLnBrk="1" latinLnBrk="0" hangingPunct="1">
      <a:defRPr sz="287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68" d="100"/>
          <a:sy n="68" d="100"/>
        </p:scale>
        <p:origin x="756" y="66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0788" y="1793875"/>
            <a:ext cx="74850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92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65" algn="l" defTabSz="146292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928" algn="l" defTabSz="146292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93" algn="l" defTabSz="146292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858" algn="l" defTabSz="146292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321" algn="l" defTabSz="146292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786" algn="l" defTabSz="146292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251" algn="l" defTabSz="146292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714" algn="l" defTabSz="146292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0788" y="1793875"/>
            <a:ext cx="74850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smtClean="0">
                <a:latin typeface="Franklin Gothic Book" panose="020B0503020102020204" pitchFamily="34" charset="0"/>
              </a:rPr>
              <a:t>More </a:t>
            </a:r>
            <a:r>
              <a:rPr lang="en-US" baseline="0" dirty="0" smtClean="0">
                <a:latin typeface="Franklin Gothic Book" panose="020B0503020102020204" pitchFamily="34" charset="0"/>
              </a:rPr>
              <a:t>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6" y="1483164"/>
            <a:ext cx="13621235" cy="1676401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5" y="3159567"/>
            <a:ext cx="13621234" cy="7080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516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9"/>
            <a:ext cx="13621773" cy="461475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034"/>
              </a:lnSpc>
              <a:defRPr sz="1058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034"/>
              </a:lnSpc>
              <a:defRPr sz="1058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034"/>
              </a:lnSpc>
              <a:defRPr sz="1058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034"/>
              </a:lnSpc>
              <a:defRPr sz="1058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034"/>
              </a:lnSpc>
              <a:defRPr sz="1058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6" y="1483164"/>
            <a:ext cx="13621235" cy="1676401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5" y="3159567"/>
            <a:ext cx="13621234" cy="7080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516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9"/>
            <a:ext cx="13621773" cy="461475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034"/>
              </a:lnSpc>
              <a:defRPr sz="1058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034"/>
              </a:lnSpc>
              <a:defRPr sz="1058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034"/>
              </a:lnSpc>
              <a:defRPr sz="1058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034"/>
              </a:lnSpc>
              <a:defRPr sz="1058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034"/>
              </a:lnSpc>
              <a:defRPr sz="1058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6" y="1483164"/>
            <a:ext cx="13621235" cy="1676401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5" y="3159567"/>
            <a:ext cx="13621234" cy="7080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516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9"/>
            <a:ext cx="13621773" cy="461475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034"/>
              </a:lnSpc>
              <a:defRPr sz="1058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034"/>
              </a:lnSpc>
              <a:defRPr sz="1058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034"/>
              </a:lnSpc>
              <a:defRPr sz="1058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034"/>
              </a:lnSpc>
              <a:defRPr sz="1058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034"/>
              </a:lnSpc>
              <a:defRPr sz="1058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 userDrawn="1"/>
        </p:nvSpPr>
        <p:spPr>
          <a:xfrm>
            <a:off x="1237765" y="1112981"/>
            <a:ext cx="12061470" cy="74036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72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72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6" y="1483164"/>
            <a:ext cx="13621235" cy="1676401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5" y="3159567"/>
            <a:ext cx="13621234" cy="7080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516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9"/>
            <a:ext cx="13621773" cy="461475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034"/>
              </a:lnSpc>
              <a:defRPr sz="1058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034"/>
              </a:lnSpc>
              <a:defRPr sz="1058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034"/>
              </a:lnSpc>
              <a:defRPr sz="1058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034"/>
              </a:lnSpc>
              <a:defRPr sz="1058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034"/>
              </a:lnSpc>
              <a:defRPr sz="1058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6" y="1483164"/>
            <a:ext cx="13621235" cy="1676401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5" y="3159567"/>
            <a:ext cx="13621234" cy="7080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516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9"/>
            <a:ext cx="13621773" cy="461475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034"/>
              </a:lnSpc>
              <a:defRPr sz="1058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034"/>
              </a:lnSpc>
              <a:defRPr sz="1058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034"/>
              </a:lnSpc>
              <a:defRPr sz="1058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034"/>
              </a:lnSpc>
              <a:defRPr sz="1058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034"/>
              </a:lnSpc>
              <a:defRPr sz="1058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55448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56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1" y="3115599"/>
            <a:ext cx="13643581" cy="70800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1" y="1439193"/>
            <a:ext cx="13643581" cy="16764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7" y="8593747"/>
            <a:ext cx="2706863" cy="8370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1" y="1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56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68636" rtl="0" eaLnBrk="1" latinLnBrk="0" hangingPunct="1">
        <a:lnSpc>
          <a:spcPts val="2351"/>
        </a:lnSpc>
        <a:spcBef>
          <a:spcPct val="0"/>
        </a:spcBef>
        <a:buNone/>
        <a:defRPr sz="235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68636" rtl="0" eaLnBrk="1" latinLnBrk="0" hangingPunct="1">
        <a:spcBef>
          <a:spcPct val="20000"/>
        </a:spcBef>
        <a:buFontTx/>
        <a:buNone/>
        <a:defRPr sz="1410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68636" rtl="0" eaLnBrk="1" latinLnBrk="0" hangingPunct="1">
        <a:spcBef>
          <a:spcPct val="20000"/>
        </a:spcBef>
        <a:buFontTx/>
        <a:buNone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671589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940226" indent="-134318" algn="l" defTabSz="268636" rtl="0" eaLnBrk="1" latinLnBrk="0" hangingPunct="1">
        <a:spcBef>
          <a:spcPct val="20000"/>
        </a:spcBef>
        <a:buFont typeface="Arial"/>
        <a:buChar char="–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208862" indent="-134318" algn="l" defTabSz="268636" rtl="0" eaLnBrk="1" latinLnBrk="0" hangingPunct="1">
        <a:spcBef>
          <a:spcPct val="20000"/>
        </a:spcBef>
        <a:buFont typeface="Arial"/>
        <a:buChar char="»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477498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6pPr>
      <a:lvl7pPr marL="1746134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7pPr>
      <a:lvl8pPr marL="2014769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8pPr>
      <a:lvl9pPr marL="2283405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1pPr>
      <a:lvl2pPr marL="268636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2pPr>
      <a:lvl3pPr marL="537272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3pPr>
      <a:lvl4pPr marL="805907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074544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343180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611816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1880451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149087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55448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56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1" y="3115599"/>
            <a:ext cx="13643581" cy="70800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1" y="1439193"/>
            <a:ext cx="13643581" cy="16764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7" y="8593747"/>
            <a:ext cx="2706863" cy="8370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870" y="-188227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56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68636" rtl="0" eaLnBrk="1" latinLnBrk="0" hangingPunct="1">
        <a:lnSpc>
          <a:spcPts val="2351"/>
        </a:lnSpc>
        <a:spcBef>
          <a:spcPct val="0"/>
        </a:spcBef>
        <a:buNone/>
        <a:defRPr sz="235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68636" rtl="0" eaLnBrk="1" latinLnBrk="0" hangingPunct="1">
        <a:spcBef>
          <a:spcPct val="20000"/>
        </a:spcBef>
        <a:buFontTx/>
        <a:buNone/>
        <a:defRPr sz="1410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68636" rtl="0" eaLnBrk="1" latinLnBrk="0" hangingPunct="1">
        <a:spcBef>
          <a:spcPct val="20000"/>
        </a:spcBef>
        <a:buFontTx/>
        <a:buNone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671589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940226" indent="-134318" algn="l" defTabSz="268636" rtl="0" eaLnBrk="1" latinLnBrk="0" hangingPunct="1">
        <a:spcBef>
          <a:spcPct val="20000"/>
        </a:spcBef>
        <a:buFont typeface="Arial"/>
        <a:buChar char="–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208862" indent="-134318" algn="l" defTabSz="268636" rtl="0" eaLnBrk="1" latinLnBrk="0" hangingPunct="1">
        <a:spcBef>
          <a:spcPct val="20000"/>
        </a:spcBef>
        <a:buFont typeface="Arial"/>
        <a:buChar char="»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477498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6pPr>
      <a:lvl7pPr marL="1746134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7pPr>
      <a:lvl8pPr marL="2014769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8pPr>
      <a:lvl9pPr marL="2283405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1pPr>
      <a:lvl2pPr marL="268636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2pPr>
      <a:lvl3pPr marL="537272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3pPr>
      <a:lvl4pPr marL="805907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074544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343180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611816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1880451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149087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1" y="1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56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1" y="3115599"/>
            <a:ext cx="13643581" cy="70800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1" y="1439193"/>
            <a:ext cx="13643581" cy="16764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820" y="8700111"/>
            <a:ext cx="3667691" cy="117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68636" rtl="0" eaLnBrk="1" latinLnBrk="0" hangingPunct="1">
        <a:lnSpc>
          <a:spcPts val="2351"/>
        </a:lnSpc>
        <a:spcBef>
          <a:spcPct val="0"/>
        </a:spcBef>
        <a:buNone/>
        <a:defRPr sz="235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68636" rtl="0" eaLnBrk="1" latinLnBrk="0" hangingPunct="1">
        <a:spcBef>
          <a:spcPct val="20000"/>
        </a:spcBef>
        <a:buFontTx/>
        <a:buNone/>
        <a:defRPr sz="1410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68636" rtl="0" eaLnBrk="1" latinLnBrk="0" hangingPunct="1">
        <a:spcBef>
          <a:spcPct val="20000"/>
        </a:spcBef>
        <a:buFontTx/>
        <a:buNone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671589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940226" indent="-134318" algn="l" defTabSz="268636" rtl="0" eaLnBrk="1" latinLnBrk="0" hangingPunct="1">
        <a:spcBef>
          <a:spcPct val="20000"/>
        </a:spcBef>
        <a:buFont typeface="Arial"/>
        <a:buChar char="–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208862" indent="-134318" algn="l" defTabSz="268636" rtl="0" eaLnBrk="1" latinLnBrk="0" hangingPunct="1">
        <a:spcBef>
          <a:spcPct val="20000"/>
        </a:spcBef>
        <a:buFont typeface="Arial"/>
        <a:buChar char="»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477498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6pPr>
      <a:lvl7pPr marL="1746134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7pPr>
      <a:lvl8pPr marL="2014769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8pPr>
      <a:lvl9pPr marL="2283405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1pPr>
      <a:lvl2pPr marL="268636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2pPr>
      <a:lvl3pPr marL="537272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3pPr>
      <a:lvl4pPr marL="805907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074544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343180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611816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1880451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149087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453" y="8595565"/>
            <a:ext cx="2695096" cy="83338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1" y="3115599"/>
            <a:ext cx="13643581" cy="70800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1" y="1439193"/>
            <a:ext cx="13643581" cy="16764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68636" rtl="0" eaLnBrk="1" latinLnBrk="0" hangingPunct="1">
        <a:lnSpc>
          <a:spcPts val="2351"/>
        </a:lnSpc>
        <a:spcBef>
          <a:spcPct val="0"/>
        </a:spcBef>
        <a:buNone/>
        <a:defRPr sz="235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68636" rtl="0" eaLnBrk="1" latinLnBrk="0" hangingPunct="1">
        <a:spcBef>
          <a:spcPct val="20000"/>
        </a:spcBef>
        <a:buFontTx/>
        <a:buNone/>
        <a:defRPr sz="1410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68636" rtl="0" eaLnBrk="1" latinLnBrk="0" hangingPunct="1">
        <a:spcBef>
          <a:spcPct val="20000"/>
        </a:spcBef>
        <a:buFontTx/>
        <a:buNone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671589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940226" indent="-134318" algn="l" defTabSz="268636" rtl="0" eaLnBrk="1" latinLnBrk="0" hangingPunct="1">
        <a:spcBef>
          <a:spcPct val="20000"/>
        </a:spcBef>
        <a:buFont typeface="Arial"/>
        <a:buChar char="–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208862" indent="-134318" algn="l" defTabSz="268636" rtl="0" eaLnBrk="1" latinLnBrk="0" hangingPunct="1">
        <a:spcBef>
          <a:spcPct val="20000"/>
        </a:spcBef>
        <a:buFont typeface="Arial"/>
        <a:buChar char="»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477498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6pPr>
      <a:lvl7pPr marL="1746134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7pPr>
      <a:lvl8pPr marL="2014769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8pPr>
      <a:lvl9pPr marL="2283405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1pPr>
      <a:lvl2pPr marL="268636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2pPr>
      <a:lvl3pPr marL="537272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3pPr>
      <a:lvl4pPr marL="805907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074544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343180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611816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1880451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149087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453" y="8595565"/>
            <a:ext cx="2695096" cy="8333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1" y="1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56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1" y="3115599"/>
            <a:ext cx="13643581" cy="70800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1" y="1439193"/>
            <a:ext cx="13643581" cy="16764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68636" rtl="0" eaLnBrk="1" latinLnBrk="0" hangingPunct="1">
        <a:lnSpc>
          <a:spcPts val="2351"/>
        </a:lnSpc>
        <a:spcBef>
          <a:spcPct val="0"/>
        </a:spcBef>
        <a:buNone/>
        <a:defRPr sz="235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68636" rtl="0" eaLnBrk="1" latinLnBrk="0" hangingPunct="1">
        <a:spcBef>
          <a:spcPct val="20000"/>
        </a:spcBef>
        <a:buFontTx/>
        <a:buNone/>
        <a:defRPr sz="1410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68636" rtl="0" eaLnBrk="1" latinLnBrk="0" hangingPunct="1">
        <a:spcBef>
          <a:spcPct val="20000"/>
        </a:spcBef>
        <a:buFontTx/>
        <a:buNone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671589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940226" indent="-134318" algn="l" defTabSz="268636" rtl="0" eaLnBrk="1" latinLnBrk="0" hangingPunct="1">
        <a:spcBef>
          <a:spcPct val="20000"/>
        </a:spcBef>
        <a:buFont typeface="Arial"/>
        <a:buChar char="–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208862" indent="-134318" algn="l" defTabSz="268636" rtl="0" eaLnBrk="1" latinLnBrk="0" hangingPunct="1">
        <a:spcBef>
          <a:spcPct val="20000"/>
        </a:spcBef>
        <a:buFont typeface="Arial"/>
        <a:buChar char="»"/>
        <a:defRPr sz="1175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477498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6pPr>
      <a:lvl7pPr marL="1746134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7pPr>
      <a:lvl8pPr marL="2014769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8pPr>
      <a:lvl9pPr marL="2283405" indent="-134318" algn="l" defTabSz="268636" rtl="0" eaLnBrk="1" latinLnBrk="0" hangingPunct="1">
        <a:spcBef>
          <a:spcPct val="20000"/>
        </a:spcBef>
        <a:buFont typeface="Arial"/>
        <a:buChar char="•"/>
        <a:defRPr sz="11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1pPr>
      <a:lvl2pPr marL="268636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2pPr>
      <a:lvl3pPr marL="537272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3pPr>
      <a:lvl4pPr marL="805907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074544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343180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611816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1880451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149087" algn="l" defTabSz="268636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/>
          <p:cNvSpPr txBox="1">
            <a:spLocks/>
          </p:cNvSpPr>
          <p:nvPr/>
        </p:nvSpPr>
        <p:spPr>
          <a:xfrm>
            <a:off x="5947136" y="2309151"/>
            <a:ext cx="4222653" cy="1331960"/>
          </a:xfrm>
          <a:prstGeom prst="rect">
            <a:avLst/>
          </a:prstGeom>
          <a:solidFill>
            <a:srgbClr val="232D48"/>
          </a:solidFill>
        </p:spPr>
        <p:txBody>
          <a:bodyPr vert="horz" lIns="121793" tIns="60897" rIns="121793" bIns="60897" rtlCol="0" anchor="ctr" anchorCtr="0">
            <a:noAutofit/>
          </a:bodyPr>
          <a:lstStyle>
            <a:defPPr>
              <a:defRPr lang="en-US"/>
            </a:defPPr>
            <a:lvl1pPr marL="0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465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292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393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85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32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8786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25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1714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399745" y="2309151"/>
            <a:ext cx="4222653" cy="1331960"/>
          </a:xfrm>
          <a:prstGeom prst="rect">
            <a:avLst/>
          </a:prstGeom>
          <a:solidFill>
            <a:srgbClr val="232D48"/>
          </a:solidFill>
        </p:spPr>
        <p:txBody>
          <a:bodyPr vert="horz" lIns="121793" tIns="60897" rIns="121793" bIns="60897" rtlCol="0" anchor="ctr" anchorCtr="0">
            <a:noAutofit/>
          </a:bodyPr>
          <a:lstStyle>
            <a:defPPr>
              <a:defRPr lang="en-US"/>
            </a:defPPr>
            <a:lvl1pPr marL="0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465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292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393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85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32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8786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25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1714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5947136" y="3924544"/>
            <a:ext cx="4222653" cy="1331960"/>
          </a:xfrm>
          <a:prstGeom prst="rect">
            <a:avLst/>
          </a:prstGeom>
          <a:solidFill>
            <a:srgbClr val="232D48"/>
          </a:solidFill>
        </p:spPr>
        <p:txBody>
          <a:bodyPr vert="horz" lIns="121793" tIns="60897" rIns="121793" bIns="60897" rtlCol="0" anchor="ctr" anchorCtr="0">
            <a:noAutofit/>
          </a:bodyPr>
          <a:lstStyle>
            <a:defPPr>
              <a:defRPr lang="en-US"/>
            </a:defPPr>
            <a:lvl1pPr marL="0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465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292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393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85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32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8786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25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1714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1399745" y="3927061"/>
            <a:ext cx="4222653" cy="1331960"/>
          </a:xfrm>
          <a:prstGeom prst="rect">
            <a:avLst/>
          </a:prstGeom>
          <a:solidFill>
            <a:srgbClr val="232D48"/>
          </a:solidFill>
        </p:spPr>
        <p:txBody>
          <a:bodyPr vert="horz" lIns="121793" tIns="60897" rIns="121793" bIns="60897" rtlCol="0" anchor="ctr" anchorCtr="0">
            <a:noAutofit/>
          </a:bodyPr>
          <a:lstStyle>
            <a:defPPr>
              <a:defRPr lang="en-US"/>
            </a:defPPr>
            <a:lvl1pPr marL="0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465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292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393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85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32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8786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25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1714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5947136" y="5554008"/>
            <a:ext cx="4222653" cy="1331960"/>
          </a:xfrm>
          <a:prstGeom prst="rect">
            <a:avLst/>
          </a:prstGeom>
          <a:solidFill>
            <a:srgbClr val="232D48"/>
          </a:solidFill>
        </p:spPr>
        <p:txBody>
          <a:bodyPr vert="horz" lIns="121793" tIns="60897" rIns="121793" bIns="60897" rtlCol="0" anchor="ctr" anchorCtr="0">
            <a:noAutofit/>
          </a:bodyPr>
          <a:lstStyle>
            <a:defPPr>
              <a:defRPr lang="en-US"/>
            </a:defPPr>
            <a:lvl1pPr marL="0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465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292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393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85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32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8786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25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1714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399745" y="5559042"/>
            <a:ext cx="4222653" cy="1331960"/>
          </a:xfrm>
          <a:prstGeom prst="rect">
            <a:avLst/>
          </a:prstGeom>
          <a:solidFill>
            <a:srgbClr val="232D48"/>
          </a:solidFill>
        </p:spPr>
        <p:txBody>
          <a:bodyPr vert="horz" lIns="121793" tIns="60897" rIns="121793" bIns="60897" rtlCol="0" anchor="ctr" anchorCtr="0">
            <a:noAutofit/>
          </a:bodyPr>
          <a:lstStyle>
            <a:defPPr>
              <a:defRPr lang="en-US"/>
            </a:defPPr>
            <a:lvl1pPr marL="0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465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292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393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85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32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8786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25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1714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0513254" y="2309151"/>
            <a:ext cx="4222653" cy="1331960"/>
          </a:xfrm>
          <a:prstGeom prst="rect">
            <a:avLst/>
          </a:prstGeom>
          <a:solidFill>
            <a:srgbClr val="232D48"/>
          </a:solidFill>
        </p:spPr>
        <p:txBody>
          <a:bodyPr vert="horz" lIns="121793" tIns="60897" rIns="121793" bIns="60897" rtlCol="0" anchor="ctr" anchorCtr="0">
            <a:noAutofit/>
          </a:bodyPr>
          <a:lstStyle>
            <a:defPPr>
              <a:defRPr lang="en-US"/>
            </a:defPPr>
            <a:lvl1pPr marL="0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465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292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393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85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32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8786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25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1714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0513254" y="3924544"/>
            <a:ext cx="4222653" cy="1331960"/>
          </a:xfrm>
          <a:prstGeom prst="rect">
            <a:avLst/>
          </a:prstGeom>
          <a:solidFill>
            <a:srgbClr val="232D48"/>
          </a:solidFill>
        </p:spPr>
        <p:txBody>
          <a:bodyPr vert="horz" lIns="121793" tIns="60897" rIns="121793" bIns="60897" rtlCol="0" anchor="ctr" anchorCtr="0">
            <a:noAutofit/>
          </a:bodyPr>
          <a:lstStyle>
            <a:defPPr>
              <a:defRPr lang="en-US"/>
            </a:defPPr>
            <a:lvl1pPr marL="0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465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292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393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85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32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8786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25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1714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10513254" y="5554008"/>
            <a:ext cx="4222653" cy="1331960"/>
          </a:xfrm>
          <a:prstGeom prst="rect">
            <a:avLst/>
          </a:prstGeom>
          <a:solidFill>
            <a:srgbClr val="232D48"/>
          </a:solidFill>
        </p:spPr>
        <p:txBody>
          <a:bodyPr vert="horz" lIns="121793" tIns="60897" rIns="121793" bIns="60897" rtlCol="0" anchor="ctr" anchorCtr="0">
            <a:noAutofit/>
          </a:bodyPr>
          <a:lstStyle>
            <a:defPPr>
              <a:defRPr lang="en-US"/>
            </a:defPPr>
            <a:lvl1pPr marL="0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465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292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393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858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32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8786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251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1714" algn="l" defTabSz="731465" rtl="0" eaLnBrk="1" latinLnBrk="0" hangingPunct="1">
              <a:defRPr sz="28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400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1943</TotalTime>
  <Words>124</Words>
  <Application>Microsoft Office PowerPoint</Application>
  <PresentationFormat>Custom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Arial</vt:lpstr>
      <vt:lpstr>Calibri</vt:lpstr>
      <vt:lpstr>Franklin Gothic Book</vt:lpstr>
      <vt:lpstr>Franklin Gothic Demi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115</cp:revision>
  <cp:lastPrinted>2019-08-01T15:51:17Z</cp:lastPrinted>
  <dcterms:created xsi:type="dcterms:W3CDTF">2017-10-18T15:58:36Z</dcterms:created>
  <dcterms:modified xsi:type="dcterms:W3CDTF">2019-10-18T18:16:46Z</dcterms:modified>
</cp:coreProperties>
</file>