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155448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67" d="100"/>
          <a:sy n="67" d="100"/>
        </p:scale>
        <p:origin x="1398" y="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4" d="100"/>
          <a:sy n="54" d="100"/>
        </p:scale>
        <p:origin x="12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BAF7A-6CEB-4AEB-9937-405C801AF23D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A6C4A-6D6B-4A85-A00A-8480E2947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39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0788" y="1793875"/>
            <a:ext cx="74850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0788" y="1793875"/>
            <a:ext cx="74850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27313" y="1098229"/>
            <a:ext cx="11142166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6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</a:t>
            </a:r>
            <a:endParaRPr lang="en-US" sz="6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37765" y="1483164"/>
            <a:ext cx="13621235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37766" y="3159566"/>
            <a:ext cx="13621233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237225" y="3839217"/>
            <a:ext cx="13621774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55448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568" y="8593747"/>
            <a:ext cx="270686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8871" y="-188228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8509" y="8692484"/>
            <a:ext cx="3107353" cy="10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195" y="8351521"/>
            <a:ext cx="3107353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451" y="8595564"/>
            <a:ext cx="2695097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" y="0"/>
            <a:ext cx="708152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702758" y="4702760"/>
            <a:ext cx="10058400" cy="652882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212282" y="3115598"/>
            <a:ext cx="13643580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12282" y="1439193"/>
            <a:ext cx="136435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>
          <a:xfrm>
            <a:off x="5257800" y="387518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1964</TotalTime>
  <Words>68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123</cp:revision>
  <cp:lastPrinted>2019-08-01T15:51:17Z</cp:lastPrinted>
  <dcterms:created xsi:type="dcterms:W3CDTF">2017-10-18T15:58:36Z</dcterms:created>
  <dcterms:modified xsi:type="dcterms:W3CDTF">2022-03-17T15:35:05Z</dcterms:modified>
</cp:coreProperties>
</file>