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1" d="100"/>
          <a:sy n="41" d="100"/>
        </p:scale>
        <p:origin x="1854" y="84"/>
      </p:cViewPr>
      <p:guideLst>
        <p:guide orient="horz" pos="5184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3550" y="1793875"/>
            <a:ext cx="645953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33550" y="1793875"/>
            <a:ext cx="645953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2" y="1758374"/>
            <a:ext cx="16493829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TEAM</a:t>
            </a:r>
            <a:r>
              <a:rPr lang="en-US" sz="96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96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308009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7829" y="14348008"/>
            <a:ext cx="5537131" cy="2111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2" y="13666128"/>
            <a:ext cx="4386851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50" y="14065471"/>
            <a:ext cx="3804843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478766" y="3516412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038861" y="351641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038861" y="61950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478766" y="61950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918671" y="351641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918671" y="61950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3038861" y="88736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8478766" y="88736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918671" y="88736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3038861" y="1155228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1969</TotalTime>
  <Words>131</Words>
  <Application>Microsoft Office PowerPoint</Application>
  <PresentationFormat>Custom</PresentationFormat>
  <Paragraphs>27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135</cp:revision>
  <cp:lastPrinted>2019-08-01T15:51:17Z</cp:lastPrinted>
  <dcterms:created xsi:type="dcterms:W3CDTF">2017-10-18T15:58:36Z</dcterms:created>
  <dcterms:modified xsi:type="dcterms:W3CDTF">2022-03-17T15:51:56Z</dcterms:modified>
</cp:coreProperties>
</file>