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19456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691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2D48"/>
    <a:srgbClr val="E572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41" d="100"/>
          <a:sy n="41" d="100"/>
        </p:scale>
        <p:origin x="1854" y="84"/>
      </p:cViewPr>
      <p:guideLst>
        <p:guide orient="horz" pos="5184"/>
        <p:guide pos="6912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733550" y="1793875"/>
            <a:ext cx="6459538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733550" y="1793875"/>
            <a:ext cx="6459538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 smtClean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 smtClean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 smtClean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1746672" y="1758374"/>
            <a:ext cx="16493829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960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OUR CERTIFIED TEAM</a:t>
            </a:r>
            <a:r>
              <a:rPr lang="en-US" sz="9600" baseline="0" dirty="0" smtClean="0">
                <a:solidFill>
                  <a:srgbClr val="232D48"/>
                </a:solidFill>
                <a:latin typeface="Franklin Gothic Demi Cond" panose="020B0706030402020204" pitchFamily="34" charset="0"/>
              </a:rPr>
              <a:t> MEMBERS</a:t>
            </a:r>
            <a:endParaRPr lang="en-US" sz="9600" dirty="0">
              <a:solidFill>
                <a:srgbClr val="232D48"/>
              </a:solidFill>
              <a:latin typeface="Franklin Gothic Demi Cond" panose="020B0706030402020204" pitchFamily="34" charset="0"/>
            </a:endParaRPr>
          </a:p>
        </p:txBody>
      </p:sp>
    </p:spTree>
    <p:extLst/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/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747434" y="2426996"/>
            <a:ext cx="19229979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747435" y="5170201"/>
            <a:ext cx="19229976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1746670" y="6282355"/>
            <a:ext cx="19230740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19456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53743" y="14062495"/>
            <a:ext cx="3821452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1347" y="-308009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7829" y="14348008"/>
            <a:ext cx="5537131" cy="2111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80042" y="13666128"/>
            <a:ext cx="4386851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2050" y="14065471"/>
            <a:ext cx="3804843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716" y="0"/>
            <a:ext cx="999744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768741" y="7768744"/>
            <a:ext cx="16459200" cy="921716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711458" y="5098254"/>
            <a:ext cx="19261525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711458" y="2355043"/>
            <a:ext cx="19261525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8478766" y="3516412"/>
            <a:ext cx="5029200" cy="2286000"/>
          </a:xfrm>
          <a:noFill/>
          <a:ln w="76200">
            <a:solidFill>
              <a:srgbClr val="232D48"/>
            </a:solidFill>
          </a:ln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3038861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3038861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8478766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918671" y="351641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918671" y="619503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3038861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8478766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918671" y="8873662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3038861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2" name="Text Placeholder 3"/>
          <p:cNvSpPr txBox="1">
            <a:spLocks/>
          </p:cNvSpPr>
          <p:nvPr/>
        </p:nvSpPr>
        <p:spPr>
          <a:xfrm>
            <a:off x="8478766" y="11552287"/>
            <a:ext cx="5029200" cy="2286000"/>
          </a:xfrm>
          <a:prstGeom prst="rect">
            <a:avLst/>
          </a:prstGeom>
          <a:noFill/>
          <a:ln w="76200">
            <a:solidFill>
              <a:srgbClr val="232D48"/>
            </a:solidFill>
          </a:ln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Florence </a:t>
            </a:r>
            <a:r>
              <a:rPr lang="en-US" sz="3600" b="1" dirty="0" smtClean="0">
                <a:solidFill>
                  <a:srgbClr val="232D48"/>
                </a:solidFill>
                <a:latin typeface="Franklin Gothic Medium" panose="020B0603020102020204" pitchFamily="34" charset="0"/>
              </a:rPr>
              <a:t>Nightingale</a:t>
            </a:r>
            <a:endParaRPr lang="en-US" sz="3600" b="1" dirty="0">
              <a:solidFill>
                <a:srgbClr val="232D48"/>
              </a:solidFill>
              <a:latin typeface="Franklin Gothic Medium" panose="020B0603020102020204" pitchFamily="34" charset="0"/>
            </a:endParaRP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232D48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1971</TotalTime>
  <Words>138</Words>
  <Application>Microsoft Office PowerPoint</Application>
  <PresentationFormat>Custom</PresentationFormat>
  <Paragraphs>29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Gibson, Kirsten L *HS</cp:lastModifiedBy>
  <cp:revision>136</cp:revision>
  <cp:lastPrinted>2019-08-01T15:51:17Z</cp:lastPrinted>
  <dcterms:created xsi:type="dcterms:W3CDTF">2017-10-18T15:58:36Z</dcterms:created>
  <dcterms:modified xsi:type="dcterms:W3CDTF">2022-03-17T15:53:22Z</dcterms:modified>
</cp:coreProperties>
</file>