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FFFFFF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854" y="84"/>
      </p:cViewPr>
      <p:guideLst>
        <p:guide orient="horz" pos="5184"/>
        <p:guide pos="691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96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96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829" y="14348008"/>
            <a:ext cx="5537131" cy="21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3516412"/>
            <a:ext cx="5029200" cy="2286000"/>
          </a:xfr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3516412"/>
            <a:ext cx="5029200" cy="2286000"/>
          </a:xfrm>
          <a:prstGeom prst="rect">
            <a:avLst/>
          </a:prstGeom>
          <a:noFill/>
          <a:ln w="76200" cap="sq" cmpd="sng">
            <a:solidFill>
              <a:srgbClr val="232D48"/>
            </a:solidFill>
            <a:round/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6195037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6195037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3516412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6195037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8873662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8478766" y="8873662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918671" y="8873662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3038861" y="11552287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8478766" y="11552287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13918671" y="11552287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2022</TotalTime>
  <Words>145</Words>
  <Application>Microsoft Office PowerPoint</Application>
  <PresentationFormat>Custom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139</cp:revision>
  <cp:lastPrinted>2019-08-01T15:51:17Z</cp:lastPrinted>
  <dcterms:created xsi:type="dcterms:W3CDTF">2017-10-18T15:58:36Z</dcterms:created>
  <dcterms:modified xsi:type="dcterms:W3CDTF">2022-03-17T18:21:33Z</dcterms:modified>
</cp:coreProperties>
</file>