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386" y="84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15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15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596" y="13898880"/>
            <a:ext cx="7194730" cy="2560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159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140</cp:revision>
  <cp:lastPrinted>2019-08-01T15:51:17Z</cp:lastPrinted>
  <dcterms:created xsi:type="dcterms:W3CDTF">2017-10-18T15:58:36Z</dcterms:created>
  <dcterms:modified xsi:type="dcterms:W3CDTF">2022-03-17T16:08:27Z</dcterms:modified>
</cp:coreProperties>
</file>