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7200"/>
    <a:srgbClr val="232D4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1" d="100"/>
          <a:sy n="41" d="100"/>
        </p:scale>
        <p:origin x="1386" y="84"/>
      </p:cViewPr>
      <p:guideLst>
        <p:guide orient="horz" pos="5184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1793875"/>
            <a:ext cx="75358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5388" y="1793875"/>
            <a:ext cx="75358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4" y="1758375"/>
            <a:ext cx="19242801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15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</a:t>
            </a:r>
            <a:r>
              <a:rPr lang="en-US" sz="115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TEAM</a:t>
            </a:r>
            <a:r>
              <a:rPr lang="en-US" sz="115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115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308009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9596" y="13898880"/>
            <a:ext cx="7194730" cy="25603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5337" y="2"/>
            <a:ext cx="10314432" cy="164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3" y="13666129"/>
            <a:ext cx="5117993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4065471"/>
            <a:ext cx="4438984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3516412"/>
            <a:ext cx="5029200" cy="2286000"/>
          </a:xfrm>
          <a:noFill/>
          <a:ln w="76200">
            <a:solidFill>
              <a:srgbClr val="232D48"/>
            </a:solidFill>
          </a:ln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351641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61950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61950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351641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61950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887366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887366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887366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155228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351641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61950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887366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1548300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1974</TotalTime>
  <Words>159</Words>
  <Application>Microsoft Office PowerPoint</Application>
  <PresentationFormat>Custom</PresentationFormat>
  <Paragraphs>35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140</cp:revision>
  <cp:lastPrinted>2019-08-01T15:51:17Z</cp:lastPrinted>
  <dcterms:created xsi:type="dcterms:W3CDTF">2017-10-18T15:58:36Z</dcterms:created>
  <dcterms:modified xsi:type="dcterms:W3CDTF">2022-03-17T16:08:27Z</dcterms:modified>
</cp:coreProperties>
</file>