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1" d="100"/>
          <a:sy n="41" d="100"/>
        </p:scale>
        <p:origin x="1386" y="84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</a:t>
            </a:r>
            <a:r>
              <a:rPr lang="en-US" sz="115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TEAM</a:t>
            </a:r>
            <a:r>
              <a:rPr lang="en-US" sz="115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15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9596" y="13898880"/>
            <a:ext cx="7194730" cy="25603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337" y="2"/>
            <a:ext cx="10314432" cy="164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1548300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154651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1975</TotalTime>
  <Words>166</Words>
  <Application>Microsoft Office PowerPoint</Application>
  <PresentationFormat>Custom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142</cp:revision>
  <cp:lastPrinted>2019-08-01T15:51:17Z</cp:lastPrinted>
  <dcterms:created xsi:type="dcterms:W3CDTF">2017-10-18T15:58:36Z</dcterms:created>
  <dcterms:modified xsi:type="dcterms:W3CDTF">2022-03-17T16:10:20Z</dcterms:modified>
</cp:coreProperties>
</file>