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7200"/>
    <a:srgbClr val="232D4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1" d="100"/>
          <a:sy n="41" d="100"/>
        </p:scale>
        <p:origin x="1386" y="84"/>
      </p:cViewPr>
      <p:guideLst>
        <p:guide orient="horz" pos="5184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1793875"/>
            <a:ext cx="75358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5388" y="1793875"/>
            <a:ext cx="75358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4" y="1758375"/>
            <a:ext cx="19242801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15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</a:t>
            </a:r>
            <a:r>
              <a:rPr lang="en-US" sz="115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TEAM</a:t>
            </a:r>
            <a:r>
              <a:rPr lang="en-US" sz="115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115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308009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9596" y="13898880"/>
            <a:ext cx="7194730" cy="25603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5337" y="2"/>
            <a:ext cx="10314432" cy="164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3" y="13666129"/>
            <a:ext cx="5117993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4065471"/>
            <a:ext cx="4438984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 Placeholder 3"/>
          <p:cNvSpPr txBox="1">
            <a:spLocks/>
          </p:cNvSpPr>
          <p:nvPr/>
        </p:nvSpPr>
        <p:spPr>
          <a:xfrm>
            <a:off x="2202837" y="1155228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7" name="Text Placeholder 3"/>
          <p:cNvSpPr txBox="1">
            <a:spLocks/>
          </p:cNvSpPr>
          <p:nvPr/>
        </p:nvSpPr>
        <p:spPr>
          <a:xfrm>
            <a:off x="2202837" y="88736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6" name="Text Placeholder 3"/>
          <p:cNvSpPr txBox="1">
            <a:spLocks/>
          </p:cNvSpPr>
          <p:nvPr/>
        </p:nvSpPr>
        <p:spPr>
          <a:xfrm>
            <a:off x="2202837" y="61950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6" name="Text Placeholder 3"/>
          <p:cNvSpPr txBox="1">
            <a:spLocks/>
          </p:cNvSpPr>
          <p:nvPr/>
        </p:nvSpPr>
        <p:spPr>
          <a:xfrm>
            <a:off x="7642742" y="345006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67" name="Text Placeholder 3"/>
          <p:cNvSpPr txBox="1">
            <a:spLocks/>
          </p:cNvSpPr>
          <p:nvPr/>
        </p:nvSpPr>
        <p:spPr>
          <a:xfrm>
            <a:off x="7642742" y="619902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7642742" y="88736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7642742" y="11548300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1548365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8" name="Text Placeholder 3"/>
          <p:cNvSpPr txBox="1">
            <a:spLocks/>
          </p:cNvSpPr>
          <p:nvPr/>
        </p:nvSpPr>
        <p:spPr>
          <a:xfrm>
            <a:off x="13082647" y="345006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9" name="Text Placeholder 3"/>
          <p:cNvSpPr txBox="1">
            <a:spLocks/>
          </p:cNvSpPr>
          <p:nvPr/>
        </p:nvSpPr>
        <p:spPr>
          <a:xfrm>
            <a:off x="13082647" y="6222470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0" name="Text Placeholder 3"/>
          <p:cNvSpPr txBox="1">
            <a:spLocks/>
          </p:cNvSpPr>
          <p:nvPr/>
        </p:nvSpPr>
        <p:spPr>
          <a:xfrm>
            <a:off x="13082647" y="88776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1" name="Text Placeholder 3"/>
          <p:cNvSpPr txBox="1">
            <a:spLocks/>
          </p:cNvSpPr>
          <p:nvPr/>
        </p:nvSpPr>
        <p:spPr>
          <a:xfrm>
            <a:off x="18522552" y="346553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2" name="Text Placeholder 3"/>
          <p:cNvSpPr txBox="1">
            <a:spLocks/>
          </p:cNvSpPr>
          <p:nvPr/>
        </p:nvSpPr>
        <p:spPr>
          <a:xfrm>
            <a:off x="18522552" y="6222470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MSN</a:t>
            </a: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, RN, CCRN</a:t>
            </a:r>
          </a:p>
        </p:txBody>
      </p:sp>
      <p:sp>
        <p:nvSpPr>
          <p:cNvPr id="73" name="Text Placeholder 3"/>
          <p:cNvSpPr txBox="1">
            <a:spLocks/>
          </p:cNvSpPr>
          <p:nvPr/>
        </p:nvSpPr>
        <p:spPr>
          <a:xfrm>
            <a:off x="18522552" y="88776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13082647" y="1155627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1" name="Text Placeholder 3"/>
          <p:cNvSpPr txBox="1">
            <a:spLocks/>
          </p:cNvSpPr>
          <p:nvPr/>
        </p:nvSpPr>
        <p:spPr>
          <a:xfrm>
            <a:off x="2202837" y="343833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1994</TotalTime>
  <Words>173</Words>
  <Application>Microsoft Office PowerPoint</Application>
  <PresentationFormat>Custom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145</cp:revision>
  <cp:lastPrinted>2019-08-01T15:51:17Z</cp:lastPrinted>
  <dcterms:created xsi:type="dcterms:W3CDTF">2017-10-18T15:58:36Z</dcterms:created>
  <dcterms:modified xsi:type="dcterms:W3CDTF">2022-03-17T18:20:35Z</dcterms:modified>
</cp:coreProperties>
</file>