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386" y="84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15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15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596" y="13898880"/>
            <a:ext cx="7194730" cy="2560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7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6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6" name="Text Placeholder 3"/>
          <p:cNvSpPr txBox="1">
            <a:spLocks/>
          </p:cNvSpPr>
          <p:nvPr/>
        </p:nvSpPr>
        <p:spPr>
          <a:xfrm>
            <a:off x="7642742" y="345006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7" name="Text Placeholder 3"/>
          <p:cNvSpPr txBox="1">
            <a:spLocks/>
          </p:cNvSpPr>
          <p:nvPr/>
        </p:nvSpPr>
        <p:spPr>
          <a:xfrm>
            <a:off x="7642742" y="61990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8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0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154836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8" name="Text Placeholder 3"/>
          <p:cNvSpPr txBox="1">
            <a:spLocks/>
          </p:cNvSpPr>
          <p:nvPr/>
        </p:nvSpPr>
        <p:spPr>
          <a:xfrm>
            <a:off x="13082647" y="345006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9" name="Text Placeholder 3"/>
          <p:cNvSpPr txBox="1">
            <a:spLocks/>
          </p:cNvSpPr>
          <p:nvPr/>
        </p:nvSpPr>
        <p:spPr>
          <a:xfrm>
            <a:off x="13082647" y="62224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0" name="Text Placeholder 3"/>
          <p:cNvSpPr txBox="1">
            <a:spLocks/>
          </p:cNvSpPr>
          <p:nvPr/>
        </p:nvSpPr>
        <p:spPr>
          <a:xfrm>
            <a:off x="13082647" y="88776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1" name="Text Placeholder 3"/>
          <p:cNvSpPr txBox="1">
            <a:spLocks/>
          </p:cNvSpPr>
          <p:nvPr/>
        </p:nvSpPr>
        <p:spPr>
          <a:xfrm>
            <a:off x="18522552" y="34655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2" name="Text Placeholder 3"/>
          <p:cNvSpPr txBox="1">
            <a:spLocks/>
          </p:cNvSpPr>
          <p:nvPr/>
        </p:nvSpPr>
        <p:spPr>
          <a:xfrm>
            <a:off x="18522552" y="62224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</a:t>
            </a: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, RN, CCRN</a:t>
            </a:r>
          </a:p>
        </p:txBody>
      </p:sp>
      <p:sp>
        <p:nvSpPr>
          <p:cNvPr id="73" name="Text Placeholder 3"/>
          <p:cNvSpPr txBox="1">
            <a:spLocks/>
          </p:cNvSpPr>
          <p:nvPr/>
        </p:nvSpPr>
        <p:spPr>
          <a:xfrm>
            <a:off x="18522552" y="88776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4" name="Text Placeholder 3"/>
          <p:cNvSpPr txBox="1">
            <a:spLocks/>
          </p:cNvSpPr>
          <p:nvPr/>
        </p:nvSpPr>
        <p:spPr>
          <a:xfrm>
            <a:off x="13082647" y="1155627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1" name="Text Placeholder 3"/>
          <p:cNvSpPr txBox="1">
            <a:spLocks/>
          </p:cNvSpPr>
          <p:nvPr/>
        </p:nvSpPr>
        <p:spPr>
          <a:xfrm>
            <a:off x="2202837" y="343833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</TotalTime>
  <Words>173</Words>
  <Application>Microsoft Office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145</cp:revision>
  <cp:lastPrinted>2019-08-01T15:51:17Z</cp:lastPrinted>
  <dcterms:created xsi:type="dcterms:W3CDTF">2017-10-18T15:58:36Z</dcterms:created>
  <dcterms:modified xsi:type="dcterms:W3CDTF">2022-03-17T18:20:35Z</dcterms:modified>
</cp:coreProperties>
</file>