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7200"/>
    <a:srgbClr val="232D4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31" d="100"/>
          <a:sy n="31" d="100"/>
        </p:scale>
        <p:origin x="2226" y="102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2243586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</a:t>
            </a:r>
            <a:r>
              <a:rPr lang="en-US" sz="138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TEAM</a:t>
            </a:r>
            <a:r>
              <a:rPr lang="en-US" sz="138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138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6326" y="19396364"/>
            <a:ext cx="6871856" cy="25492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7" y="1"/>
            <a:ext cx="13746481" cy="2194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12946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129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09157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09157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129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09157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77019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77019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77019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4882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129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091571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77019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44834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152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152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27446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7642742" y="1611947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2151</TotalTime>
  <Words>187</Words>
  <Application>Microsoft Office PowerPoint</Application>
  <PresentationFormat>Custom</PresentationFormat>
  <Paragraphs>43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147</cp:revision>
  <cp:lastPrinted>2019-08-01T15:51:17Z</cp:lastPrinted>
  <dcterms:created xsi:type="dcterms:W3CDTF">2017-10-18T15:58:36Z</dcterms:created>
  <dcterms:modified xsi:type="dcterms:W3CDTF">2022-03-17T16:30:45Z</dcterms:modified>
</cp:coreProperties>
</file>