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1" d="100"/>
          <a:sy n="31" d="100"/>
        </p:scale>
        <p:origin x="2226" y="102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22990649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38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38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326" y="19396364"/>
            <a:ext cx="6871856" cy="25492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44483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44483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642742" y="1611947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3082647" y="161274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194</Words>
  <Application>Microsoft Office PowerPoint</Application>
  <PresentationFormat>Custom</PresentationFormat>
  <Paragraphs>45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148</cp:revision>
  <cp:lastPrinted>2019-08-01T15:51:17Z</cp:lastPrinted>
  <dcterms:created xsi:type="dcterms:W3CDTF">2017-10-18T15:58:36Z</dcterms:created>
  <dcterms:modified xsi:type="dcterms:W3CDTF">2022-03-17T16:32:41Z</dcterms:modified>
</cp:coreProperties>
</file>