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67" d="100"/>
          <a:sy n="67" d="100"/>
        </p:scale>
        <p:origin x="1398" y="7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237225" y="1074562"/>
            <a:ext cx="116831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6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6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1" y="-188228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8509" y="8617119"/>
            <a:ext cx="3107353" cy="107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195" y="8351521"/>
            <a:ext cx="3107353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1" y="8595564"/>
            <a:ext cx="2695097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350142" y="4068533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910237" y="406853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1956</TotalTime>
  <Words>75</Words>
  <Application>Microsoft Office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123</cp:revision>
  <cp:lastPrinted>2019-08-01T15:51:17Z</cp:lastPrinted>
  <dcterms:created xsi:type="dcterms:W3CDTF">2017-10-18T15:58:36Z</dcterms:created>
  <dcterms:modified xsi:type="dcterms:W3CDTF">2022-03-17T15:35:45Z</dcterms:modified>
</cp:coreProperties>
</file>