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7200"/>
    <a:srgbClr val="232D4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31" d="100"/>
          <a:sy n="31" d="100"/>
        </p:scale>
        <p:origin x="2226" y="102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2212850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</a:t>
            </a:r>
            <a:r>
              <a:rPr lang="en-US" sz="138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TEAM</a:t>
            </a:r>
            <a:r>
              <a:rPr lang="en-US" sz="138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138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6326" y="19396364"/>
            <a:ext cx="6871856" cy="254923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5337" y="3"/>
            <a:ext cx="13747699" cy="2194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3"/>
          <p:cNvSpPr txBox="1">
            <a:spLocks/>
          </p:cNvSpPr>
          <p:nvPr/>
        </p:nvSpPr>
        <p:spPr>
          <a:xfrm>
            <a:off x="2268152" y="172933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3" name="Text Placeholder 3"/>
          <p:cNvSpPr txBox="1">
            <a:spLocks/>
          </p:cNvSpPr>
          <p:nvPr/>
        </p:nvSpPr>
        <p:spPr>
          <a:xfrm>
            <a:off x="13147962" y="654564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4" name="Text Placeholder 3"/>
          <p:cNvSpPr txBox="1">
            <a:spLocks/>
          </p:cNvSpPr>
          <p:nvPr/>
        </p:nvSpPr>
        <p:spPr>
          <a:xfrm>
            <a:off x="2268152" y="922426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5" name="Text Placeholder 3"/>
          <p:cNvSpPr txBox="1">
            <a:spLocks/>
          </p:cNvSpPr>
          <p:nvPr/>
        </p:nvSpPr>
        <p:spPr>
          <a:xfrm>
            <a:off x="7708057" y="922426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6" name="Text Placeholder 3"/>
          <p:cNvSpPr txBox="1">
            <a:spLocks/>
          </p:cNvSpPr>
          <p:nvPr/>
        </p:nvSpPr>
        <p:spPr>
          <a:xfrm>
            <a:off x="13147962" y="922426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7" name="Text Placeholder 3"/>
          <p:cNvSpPr txBox="1">
            <a:spLocks/>
          </p:cNvSpPr>
          <p:nvPr/>
        </p:nvSpPr>
        <p:spPr>
          <a:xfrm>
            <a:off x="2268152" y="1190289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8" name="Text Placeholder 3"/>
          <p:cNvSpPr txBox="1">
            <a:spLocks/>
          </p:cNvSpPr>
          <p:nvPr/>
        </p:nvSpPr>
        <p:spPr>
          <a:xfrm>
            <a:off x="18587867" y="6545641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9" name="Text Placeholder 3"/>
          <p:cNvSpPr txBox="1">
            <a:spLocks/>
          </p:cNvSpPr>
          <p:nvPr/>
        </p:nvSpPr>
        <p:spPr>
          <a:xfrm>
            <a:off x="18587867" y="922426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0" name="Text Placeholder 3"/>
          <p:cNvSpPr txBox="1">
            <a:spLocks/>
          </p:cNvSpPr>
          <p:nvPr/>
        </p:nvSpPr>
        <p:spPr>
          <a:xfrm>
            <a:off x="7708057" y="1189890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1" name="Text Placeholder 3"/>
          <p:cNvSpPr txBox="1">
            <a:spLocks/>
          </p:cNvSpPr>
          <p:nvPr/>
        </p:nvSpPr>
        <p:spPr>
          <a:xfrm>
            <a:off x="13147962" y="1187133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2" name="Text Placeholder 3"/>
          <p:cNvSpPr txBox="1">
            <a:spLocks/>
          </p:cNvSpPr>
          <p:nvPr/>
        </p:nvSpPr>
        <p:spPr>
          <a:xfrm>
            <a:off x="18587867" y="1187133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3" name="Text Placeholder 3"/>
          <p:cNvSpPr txBox="1">
            <a:spLocks/>
          </p:cNvSpPr>
          <p:nvPr/>
        </p:nvSpPr>
        <p:spPr>
          <a:xfrm>
            <a:off x="2268152" y="1458151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4" name="Text Placeholder 3"/>
          <p:cNvSpPr txBox="1">
            <a:spLocks/>
          </p:cNvSpPr>
          <p:nvPr/>
        </p:nvSpPr>
        <p:spPr>
          <a:xfrm>
            <a:off x="7708057" y="1458151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5" name="Text Placeholder 3"/>
          <p:cNvSpPr txBox="1">
            <a:spLocks/>
          </p:cNvSpPr>
          <p:nvPr/>
        </p:nvSpPr>
        <p:spPr>
          <a:xfrm>
            <a:off x="13147962" y="1458151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6" name="Text Placeholder 3"/>
          <p:cNvSpPr txBox="1">
            <a:spLocks/>
          </p:cNvSpPr>
          <p:nvPr/>
        </p:nvSpPr>
        <p:spPr>
          <a:xfrm>
            <a:off x="18587867" y="1458151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7" name="Text Placeholder 3"/>
          <p:cNvSpPr txBox="1">
            <a:spLocks/>
          </p:cNvSpPr>
          <p:nvPr/>
        </p:nvSpPr>
        <p:spPr>
          <a:xfrm>
            <a:off x="7708057" y="39002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8" name="Text Placeholder 3"/>
          <p:cNvSpPr txBox="1">
            <a:spLocks/>
          </p:cNvSpPr>
          <p:nvPr/>
        </p:nvSpPr>
        <p:spPr>
          <a:xfrm>
            <a:off x="2268152" y="39002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9" name="Text Placeholder 3"/>
          <p:cNvSpPr txBox="1">
            <a:spLocks/>
          </p:cNvSpPr>
          <p:nvPr/>
        </p:nvSpPr>
        <p:spPr>
          <a:xfrm>
            <a:off x="2268152" y="65788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0" name="Text Placeholder 3"/>
          <p:cNvSpPr txBox="1">
            <a:spLocks/>
          </p:cNvSpPr>
          <p:nvPr/>
        </p:nvSpPr>
        <p:spPr>
          <a:xfrm>
            <a:off x="7708057" y="65788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1" name="Text Placeholder 3"/>
          <p:cNvSpPr txBox="1">
            <a:spLocks/>
          </p:cNvSpPr>
          <p:nvPr/>
        </p:nvSpPr>
        <p:spPr>
          <a:xfrm>
            <a:off x="13147962" y="39002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2" name="Text Placeholder 3"/>
          <p:cNvSpPr txBox="1">
            <a:spLocks/>
          </p:cNvSpPr>
          <p:nvPr/>
        </p:nvSpPr>
        <p:spPr>
          <a:xfrm>
            <a:off x="18587867" y="3900224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4" name="Text Placeholder 3"/>
          <p:cNvSpPr txBox="1">
            <a:spLocks/>
          </p:cNvSpPr>
          <p:nvPr/>
        </p:nvSpPr>
        <p:spPr>
          <a:xfrm>
            <a:off x="7708057" y="172933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2151</TotalTime>
  <Words>215</Words>
  <Application>Microsoft Office PowerPoint</Application>
  <PresentationFormat>Custom</PresentationFormat>
  <Paragraphs>51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153</cp:revision>
  <cp:lastPrinted>2019-08-01T15:51:17Z</cp:lastPrinted>
  <dcterms:created xsi:type="dcterms:W3CDTF">2017-10-18T15:58:36Z</dcterms:created>
  <dcterms:modified xsi:type="dcterms:W3CDTF">2022-03-17T16:39:13Z</dcterms:modified>
</cp:coreProperties>
</file>