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1" d="100"/>
          <a:sy n="31" d="100"/>
        </p:scale>
        <p:origin x="2226" y="102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221285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38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38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326" y="19396364"/>
            <a:ext cx="6871856" cy="254923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7708057" y="172933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</TotalTime>
  <Words>215</Words>
  <Application>Microsoft Office PowerPoint</Application>
  <PresentationFormat>Custom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153</cp:revision>
  <cp:lastPrinted>2019-08-01T15:51:17Z</cp:lastPrinted>
  <dcterms:created xsi:type="dcterms:W3CDTF">2017-10-18T15:58:36Z</dcterms:created>
  <dcterms:modified xsi:type="dcterms:W3CDTF">2022-03-17T16:39:13Z</dcterms:modified>
</cp:coreProperties>
</file>