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1" d="100"/>
          <a:sy n="31" d="100"/>
        </p:scale>
        <p:origin x="2226" y="102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22206878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38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38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326" y="19396364"/>
            <a:ext cx="6871856" cy="254923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13147962" y="172916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6" name="Text Placeholder 3"/>
          <p:cNvSpPr txBox="1">
            <a:spLocks/>
          </p:cNvSpPr>
          <p:nvPr/>
        </p:nvSpPr>
        <p:spPr>
          <a:xfrm>
            <a:off x="18587867" y="172916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2156</TotalTime>
  <Words>229</Words>
  <Application>Microsoft Office PowerPoint</Application>
  <PresentationFormat>Custom</PresentationFormat>
  <Paragraphs>55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155</cp:revision>
  <cp:lastPrinted>2019-08-01T15:51:17Z</cp:lastPrinted>
  <dcterms:created xsi:type="dcterms:W3CDTF">2017-10-18T15:58:36Z</dcterms:created>
  <dcterms:modified xsi:type="dcterms:W3CDTF">2022-03-17T18:04:29Z</dcterms:modified>
</cp:coreProperties>
</file>