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74320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40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2D48"/>
    <a:srgbClr val="E572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25" d="100"/>
          <a:sy n="25" d="100"/>
        </p:scale>
        <p:origin x="2646" y="30"/>
      </p:cViewPr>
      <p:guideLst>
        <p:guide orient="horz" pos="8640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01925" y="1793875"/>
            <a:ext cx="452278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701925" y="1793875"/>
            <a:ext cx="452278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1156048" y="2930628"/>
            <a:ext cx="24087923" cy="237301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500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OUR CERTIFIED TEAM</a:t>
            </a:r>
            <a:r>
              <a:rPr lang="en-US" sz="15000" baseline="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 MEMBERS</a:t>
            </a:r>
            <a:endParaRPr lang="en-US" sz="15000" dirty="0">
              <a:solidFill>
                <a:srgbClr val="232D48"/>
              </a:solidFill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74320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3" y="23437494"/>
            <a:ext cx="4458361" cy="22827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7432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74320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3" y="23437494"/>
            <a:ext cx="4458361" cy="22827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513349"/>
            <a:ext cx="11663680" cy="27432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19164" y="24237932"/>
            <a:ext cx="8549320" cy="319406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A51F3C6-F2FF-A742-B818-B8178196AE3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381" y="6"/>
            <a:ext cx="17183099" cy="2743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6" y="22776883"/>
            <a:ext cx="5117993" cy="2938431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23442454"/>
            <a:ext cx="4438984" cy="22728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7432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42742" y="5452958"/>
            <a:ext cx="5029200" cy="2286000"/>
          </a:xfrm>
          <a:noFill/>
          <a:ln w="76200">
            <a:solidFill>
              <a:srgbClr val="232D48"/>
            </a:solidFill>
          </a:ln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2202837" y="545295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202837" y="813158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7642742" y="813158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082647" y="545295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082647" y="813158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2202837" y="1081020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7642742" y="1081020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13082647" y="1081020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2202837" y="1348883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18522552" y="545295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8522552" y="813158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18522552" y="1081020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7642742" y="1348484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13082647" y="13555249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1" name="Text Placeholder 3"/>
          <p:cNvSpPr txBox="1">
            <a:spLocks/>
          </p:cNvSpPr>
          <p:nvPr/>
        </p:nvSpPr>
        <p:spPr>
          <a:xfrm>
            <a:off x="18522552" y="13555249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2202837" y="1616745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7642742" y="1616745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4" name="Text Placeholder 3"/>
          <p:cNvSpPr txBox="1">
            <a:spLocks/>
          </p:cNvSpPr>
          <p:nvPr/>
        </p:nvSpPr>
        <p:spPr>
          <a:xfrm>
            <a:off x="13082647" y="1616745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5" name="Text Placeholder 3"/>
          <p:cNvSpPr txBox="1">
            <a:spLocks/>
          </p:cNvSpPr>
          <p:nvPr/>
        </p:nvSpPr>
        <p:spPr>
          <a:xfrm>
            <a:off x="18522552" y="1616745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6" name="Text Placeholder 3"/>
          <p:cNvSpPr txBox="1">
            <a:spLocks/>
          </p:cNvSpPr>
          <p:nvPr/>
        </p:nvSpPr>
        <p:spPr>
          <a:xfrm>
            <a:off x="2202837" y="1884608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7" name="Text Placeholder 3"/>
          <p:cNvSpPr txBox="1">
            <a:spLocks/>
          </p:cNvSpPr>
          <p:nvPr/>
        </p:nvSpPr>
        <p:spPr>
          <a:xfrm>
            <a:off x="7642742" y="1884608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13082647" y="1884608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9" name="Text Placeholder 3"/>
          <p:cNvSpPr txBox="1">
            <a:spLocks/>
          </p:cNvSpPr>
          <p:nvPr/>
        </p:nvSpPr>
        <p:spPr>
          <a:xfrm>
            <a:off x="18522552" y="1884608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2202837" y="2152470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31" name="Text Placeholder 3"/>
          <p:cNvSpPr txBox="1">
            <a:spLocks/>
          </p:cNvSpPr>
          <p:nvPr/>
        </p:nvSpPr>
        <p:spPr>
          <a:xfrm>
            <a:off x="7642742" y="2152470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2153</TotalTime>
  <Words>243</Words>
  <Application>Microsoft Office PowerPoint</Application>
  <PresentationFormat>Custom</PresentationFormat>
  <Paragraphs>59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156</cp:revision>
  <cp:lastPrinted>2019-08-01T15:51:17Z</cp:lastPrinted>
  <dcterms:created xsi:type="dcterms:W3CDTF">2017-10-18T15:58:36Z</dcterms:created>
  <dcterms:modified xsi:type="dcterms:W3CDTF">2022-03-17T18:17:46Z</dcterms:modified>
</cp:coreProperties>
</file>