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74320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5" d="100"/>
          <a:sy n="25" d="100"/>
        </p:scale>
        <p:origin x="2646" y="30"/>
      </p:cViewPr>
      <p:guideLst>
        <p:guide orient="horz" pos="8640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01925" y="1793875"/>
            <a:ext cx="45227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01925" y="1793875"/>
            <a:ext cx="45227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143001" y="2930628"/>
            <a:ext cx="24460200" cy="237301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50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TEAM</a:t>
            </a:r>
            <a:r>
              <a:rPr lang="en-US" sz="150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150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13349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9164" y="24237932"/>
            <a:ext cx="8549320" cy="31940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381" y="6"/>
            <a:ext cx="17183099" cy="2743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6" y="22776883"/>
            <a:ext cx="5117993" cy="2938431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3442454"/>
            <a:ext cx="4438984" cy="22728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52958"/>
            <a:ext cx="5029200" cy="2286000"/>
          </a:xfrm>
          <a:noFill/>
          <a:ln w="76200">
            <a:solidFill>
              <a:srgbClr val="232D48"/>
            </a:solidFill>
          </a:ln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529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1315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1315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529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1315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8102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8102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8102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8883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529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1315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8102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8484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5552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5552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674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7642742" y="161674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13082647" y="161674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18522552" y="161674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2202837" y="188460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7642742" y="188460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3082647" y="188460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18522552" y="188460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2202837" y="215247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7642742" y="215247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2" name="Text Placeholder 3"/>
          <p:cNvSpPr txBox="1">
            <a:spLocks/>
          </p:cNvSpPr>
          <p:nvPr/>
        </p:nvSpPr>
        <p:spPr>
          <a:xfrm>
            <a:off x="13082647" y="215247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2154</TotalTime>
  <Words>250</Words>
  <Application>Microsoft Office PowerPoint</Application>
  <PresentationFormat>Custom</PresentationFormat>
  <Paragraphs>61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157</cp:revision>
  <cp:lastPrinted>2019-08-01T15:51:17Z</cp:lastPrinted>
  <dcterms:created xsi:type="dcterms:W3CDTF">2017-10-18T15:58:36Z</dcterms:created>
  <dcterms:modified xsi:type="dcterms:W3CDTF">2022-03-17T18:17:10Z</dcterms:modified>
</cp:coreProperties>
</file>