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5" d="100"/>
          <a:sy n="25" d="100"/>
        </p:scale>
        <p:origin x="2646" y="3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077687" y="2930628"/>
            <a:ext cx="24198942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</a:t>
            </a:r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CERTIFIED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TEAM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4237932"/>
            <a:ext cx="8549320" cy="31940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082647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8522552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2154</TotalTime>
  <Words>257</Words>
  <Application>Microsoft Office PowerPoint</Application>
  <PresentationFormat>Custom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157</cp:revision>
  <cp:lastPrinted>2019-08-01T15:51:17Z</cp:lastPrinted>
  <dcterms:created xsi:type="dcterms:W3CDTF">2017-10-18T15:58:36Z</dcterms:created>
  <dcterms:modified xsi:type="dcterms:W3CDTF">2022-03-17T18:16:33Z</dcterms:modified>
</cp:coreProperties>
</file>