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5" r:id="rId1"/>
    <p:sldMasterId id="2147483779" r:id="rId2"/>
    <p:sldMasterId id="2147483782" r:id="rId3"/>
    <p:sldMasterId id="2147483789" r:id="rId4"/>
    <p:sldMasterId id="2147483785" r:id="rId5"/>
  </p:sldMasterIdLst>
  <p:notesMasterIdLst>
    <p:notesMasterId r:id="rId7"/>
  </p:notesMasterIdLst>
  <p:sldIdLst>
    <p:sldId id="258" r:id="rId6"/>
  </p:sldIdLst>
  <p:sldSz cx="25603200" cy="27432000"/>
  <p:notesSz cx="9926638" cy="14355763"/>
  <p:defaultTextStyle>
    <a:defPPr>
      <a:defRPr lang="en-US"/>
    </a:defPPr>
    <a:lvl1pPr marL="0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640" userDrawn="1">
          <p15:clr>
            <a:srgbClr val="A4A3A4"/>
          </p15:clr>
        </p15:guide>
        <p15:guide id="2" pos="80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7200"/>
    <a:srgbClr val="232D48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83845" autoAdjust="0"/>
  </p:normalViewPr>
  <p:slideViewPr>
    <p:cSldViewPr snapToGrid="0" snapToObjects="1">
      <p:cViewPr varScale="1">
        <p:scale>
          <a:sx n="25" d="100"/>
          <a:sy n="25" d="100"/>
        </p:scale>
        <p:origin x="2646" y="30"/>
      </p:cViewPr>
      <p:guideLst>
        <p:guide orient="horz" pos="8640"/>
        <p:guide pos="806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r">
              <a:defRPr sz="1800"/>
            </a:lvl1pPr>
          </a:lstStyle>
          <a:p>
            <a:fld id="{96088072-BDA9-6E4F-B105-7B1A78A8ADB9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701925" y="1793875"/>
            <a:ext cx="4522788" cy="4845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8741" tIns="69371" rIns="138741" bIns="6937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6908710"/>
            <a:ext cx="7941310" cy="5652582"/>
          </a:xfrm>
          <a:prstGeom prst="rect">
            <a:avLst/>
          </a:prstGeom>
        </p:spPr>
        <p:txBody>
          <a:bodyPr vert="horz" lIns="138741" tIns="69371" rIns="138741" bIns="6937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r">
              <a:defRPr sz="1800"/>
            </a:lvl1pPr>
          </a:lstStyle>
          <a:p>
            <a:fld id="{1EE98D62-B45A-744B-ABD8-DE24AC80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69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701925" y="1793875"/>
            <a:ext cx="4522788" cy="4845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Franklin Gothic Book" panose="020B0503020102020204" pitchFamily="34" charset="0"/>
              </a:rPr>
              <a:t>Directions: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Enter name on first line, credentials under name on second line.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Credentials are listed in this order: Highest Earned Degree, Licensure (RN), State designations or requirements, National Certifications, Awards and Honors, Other Recognitions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None/>
            </a:pPr>
            <a:r>
              <a:rPr lang="en-US" baseline="0" dirty="0" smtClean="0">
                <a:latin typeface="Franklin Gothic Book" panose="020B0503020102020204" pitchFamily="34" charset="0"/>
              </a:rPr>
              <a:t>More information on displaying credentials can be found at: https://www.nursingworld.org/~48fdf9/globalassets/certification/renewals/how-to-display-your-credentials.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FontTx/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457200" indent="-457200">
              <a:buAutoNum type="arabicPeriod"/>
            </a:pPr>
            <a:endParaRPr lang="en-US" dirty="0">
              <a:latin typeface="Franklin Gothic Book" panose="020B05030201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98D62-B45A-744B-ABD8-DE24AC80EF2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662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044994"/>
            <a:ext cx="22434976" cy="45720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8617002"/>
            <a:ext cx="22434972" cy="193092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5" y="10470592"/>
            <a:ext cx="22435863" cy="12585704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4938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044994"/>
            <a:ext cx="22434976" cy="45720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8617002"/>
            <a:ext cx="22434972" cy="193092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5" y="10470592"/>
            <a:ext cx="22435863" cy="12585704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8617002"/>
            <a:ext cx="22434972" cy="193092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5" y="10470592"/>
            <a:ext cx="22435863" cy="12585704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 userDrawn="1"/>
        </p:nvSpPr>
        <p:spPr>
          <a:xfrm>
            <a:off x="1077687" y="2930628"/>
            <a:ext cx="24198942" cy="237301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201694" rtl="0" eaLnBrk="1" latinLnBrk="0" hangingPunct="1">
              <a:lnSpc>
                <a:spcPts val="1765"/>
              </a:lnSpc>
              <a:spcBef>
                <a:spcPct val="0"/>
              </a:spcBef>
              <a:buNone/>
              <a:defRPr sz="1765" b="1" i="0" kern="1200" cap="none" baseline="0">
                <a:solidFill>
                  <a:srgbClr val="E572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0" dirty="0" smtClean="0">
                <a:solidFill>
                  <a:srgbClr val="232D48"/>
                </a:solidFill>
                <a:latin typeface="Franklin Gothic Demi Cond" panose="020B0706030402020204" pitchFamily="34" charset="0"/>
              </a:rPr>
              <a:t>OUR </a:t>
            </a:r>
            <a:r>
              <a:rPr lang="en-US" sz="15000" dirty="0" smtClean="0">
                <a:solidFill>
                  <a:srgbClr val="232D48"/>
                </a:solidFill>
                <a:latin typeface="Franklin Gothic Demi Cond" panose="020B0706030402020204" pitchFamily="34" charset="0"/>
              </a:rPr>
              <a:t>CERTIFIED</a:t>
            </a:r>
            <a:r>
              <a:rPr lang="en-US" sz="15000" baseline="0" dirty="0" smtClean="0">
                <a:solidFill>
                  <a:srgbClr val="232D48"/>
                </a:solidFill>
                <a:latin typeface="Franklin Gothic Demi Cond" panose="020B0706030402020204" pitchFamily="34" charset="0"/>
              </a:rPr>
              <a:t> TEAM MEMBERS</a:t>
            </a:r>
            <a:endParaRPr lang="en-US" sz="15000" dirty="0">
              <a:solidFill>
                <a:srgbClr val="232D48"/>
              </a:solidFill>
              <a:latin typeface="Franklin Gothic Demi Cond" panose="020B0706030402020204" pitchFamily="34" charset="0"/>
            </a:endParaRPr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044994"/>
            <a:ext cx="22434976" cy="45720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8617002"/>
            <a:ext cx="22434972" cy="193092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5" y="10470592"/>
            <a:ext cx="22435863" cy="12585704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044994"/>
            <a:ext cx="22434976" cy="45720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8617002"/>
            <a:ext cx="22434972" cy="193092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5" y="10470592"/>
            <a:ext cx="22435863" cy="12585704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27432000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cap="none" baseline="0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5" y="8497091"/>
            <a:ext cx="22471779" cy="193092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5" y="3925071"/>
            <a:ext cx="22471779" cy="457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3" y="23437494"/>
            <a:ext cx="4458361" cy="228277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274320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3178331" y="13178337"/>
            <a:ext cx="27432000" cy="1075335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21249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88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27432000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dirty="0">
              <a:latin typeface="Franklin Gothic Medium" panose="020B0603020102020204" pitchFamily="34" charset="0"/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5" y="8497091"/>
            <a:ext cx="22471779" cy="193092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5" y="3925071"/>
            <a:ext cx="22471779" cy="457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3" y="23437494"/>
            <a:ext cx="4458361" cy="228277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905" y="-513349"/>
            <a:ext cx="11663680" cy="274320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3178331" y="13178337"/>
            <a:ext cx="274320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1927702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 rot="5400000">
            <a:off x="-13178331" y="13178337"/>
            <a:ext cx="274320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5" y="8497091"/>
            <a:ext cx="22471779" cy="193092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5" y="3925071"/>
            <a:ext cx="22471779" cy="457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19164" y="24237932"/>
            <a:ext cx="8549320" cy="319406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A51F3C6-F2FF-A742-B818-B8178196AE3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381" y="6"/>
            <a:ext cx="17183099" cy="27431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09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</p:sldLayoutIdLst>
  <p:timing>
    <p:tnLst>
      <p:par>
        <p:cTn id="1" dur="indefinite" restart="never" nodeType="tmRoot"/>
      </p:par>
    </p:tnLst>
  </p:timing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3386" y="22776883"/>
            <a:ext cx="5117993" cy="2938431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5" y="8497091"/>
            <a:ext cx="22471779" cy="193092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5" y="3925071"/>
            <a:ext cx="22471779" cy="457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26794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22392" y="23442454"/>
            <a:ext cx="4438984" cy="227285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274320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3178331" y="13178337"/>
            <a:ext cx="274320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5" y="8497091"/>
            <a:ext cx="22471779" cy="193092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5" y="3925071"/>
            <a:ext cx="22471779" cy="457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42727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7642742" y="5452958"/>
            <a:ext cx="5029200" cy="2286000"/>
          </a:xfrm>
          <a:noFill/>
          <a:ln w="76200">
            <a:solidFill>
              <a:srgbClr val="232D48"/>
            </a:solidFill>
          </a:ln>
        </p:spPr>
        <p:txBody>
          <a:bodyPr anchor="ctr" anchorCtr="0"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0" name="Text Placeholder 3"/>
          <p:cNvSpPr txBox="1">
            <a:spLocks/>
          </p:cNvSpPr>
          <p:nvPr/>
        </p:nvSpPr>
        <p:spPr>
          <a:xfrm>
            <a:off x="2202837" y="5452958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" name="Text Placeholder 3"/>
          <p:cNvSpPr txBox="1">
            <a:spLocks/>
          </p:cNvSpPr>
          <p:nvPr/>
        </p:nvSpPr>
        <p:spPr>
          <a:xfrm>
            <a:off x="2202837" y="8131583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6" name="Text Placeholder 3"/>
          <p:cNvSpPr txBox="1">
            <a:spLocks/>
          </p:cNvSpPr>
          <p:nvPr/>
        </p:nvSpPr>
        <p:spPr>
          <a:xfrm>
            <a:off x="7642742" y="8131583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7" name="Text Placeholder 3"/>
          <p:cNvSpPr txBox="1">
            <a:spLocks/>
          </p:cNvSpPr>
          <p:nvPr/>
        </p:nvSpPr>
        <p:spPr>
          <a:xfrm>
            <a:off x="13082647" y="5452958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8" name="Text Placeholder 3"/>
          <p:cNvSpPr txBox="1">
            <a:spLocks/>
          </p:cNvSpPr>
          <p:nvPr/>
        </p:nvSpPr>
        <p:spPr>
          <a:xfrm>
            <a:off x="13082647" y="8131583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9" name="Text Placeholder 3"/>
          <p:cNvSpPr txBox="1">
            <a:spLocks/>
          </p:cNvSpPr>
          <p:nvPr/>
        </p:nvSpPr>
        <p:spPr>
          <a:xfrm>
            <a:off x="2202837" y="10810208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0" name="Text Placeholder 3"/>
          <p:cNvSpPr txBox="1">
            <a:spLocks/>
          </p:cNvSpPr>
          <p:nvPr/>
        </p:nvSpPr>
        <p:spPr>
          <a:xfrm>
            <a:off x="7642742" y="10810208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1" name="Text Placeholder 3"/>
          <p:cNvSpPr txBox="1">
            <a:spLocks/>
          </p:cNvSpPr>
          <p:nvPr/>
        </p:nvSpPr>
        <p:spPr>
          <a:xfrm>
            <a:off x="13082647" y="10810208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2" name="Text Placeholder 3"/>
          <p:cNvSpPr txBox="1">
            <a:spLocks/>
          </p:cNvSpPr>
          <p:nvPr/>
        </p:nvSpPr>
        <p:spPr>
          <a:xfrm>
            <a:off x="2202837" y="13488833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" name="Text Placeholder 3"/>
          <p:cNvSpPr txBox="1">
            <a:spLocks/>
          </p:cNvSpPr>
          <p:nvPr/>
        </p:nvSpPr>
        <p:spPr>
          <a:xfrm>
            <a:off x="18522552" y="5452958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" name="Text Placeholder 3"/>
          <p:cNvSpPr txBox="1">
            <a:spLocks/>
          </p:cNvSpPr>
          <p:nvPr/>
        </p:nvSpPr>
        <p:spPr>
          <a:xfrm>
            <a:off x="18522552" y="8131583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7" name="Text Placeholder 3"/>
          <p:cNvSpPr txBox="1">
            <a:spLocks/>
          </p:cNvSpPr>
          <p:nvPr/>
        </p:nvSpPr>
        <p:spPr>
          <a:xfrm>
            <a:off x="18522552" y="10810208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8" name="Text Placeholder 3"/>
          <p:cNvSpPr txBox="1">
            <a:spLocks/>
          </p:cNvSpPr>
          <p:nvPr/>
        </p:nvSpPr>
        <p:spPr>
          <a:xfrm>
            <a:off x="7642742" y="13484846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9" name="Text Placeholder 3"/>
          <p:cNvSpPr txBox="1">
            <a:spLocks/>
          </p:cNvSpPr>
          <p:nvPr/>
        </p:nvSpPr>
        <p:spPr>
          <a:xfrm>
            <a:off x="13082647" y="13555249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1" name="Text Placeholder 3"/>
          <p:cNvSpPr txBox="1">
            <a:spLocks/>
          </p:cNvSpPr>
          <p:nvPr/>
        </p:nvSpPr>
        <p:spPr>
          <a:xfrm>
            <a:off x="18522552" y="13555249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2" name="Text Placeholder 3"/>
          <p:cNvSpPr txBox="1">
            <a:spLocks/>
          </p:cNvSpPr>
          <p:nvPr/>
        </p:nvSpPr>
        <p:spPr>
          <a:xfrm>
            <a:off x="2202837" y="16167458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3" name="Text Placeholder 3"/>
          <p:cNvSpPr txBox="1">
            <a:spLocks/>
          </p:cNvSpPr>
          <p:nvPr/>
        </p:nvSpPr>
        <p:spPr>
          <a:xfrm>
            <a:off x="7642742" y="16167458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4" name="Text Placeholder 3"/>
          <p:cNvSpPr txBox="1">
            <a:spLocks/>
          </p:cNvSpPr>
          <p:nvPr/>
        </p:nvSpPr>
        <p:spPr>
          <a:xfrm>
            <a:off x="13082647" y="16167458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5" name="Text Placeholder 3"/>
          <p:cNvSpPr txBox="1">
            <a:spLocks/>
          </p:cNvSpPr>
          <p:nvPr/>
        </p:nvSpPr>
        <p:spPr>
          <a:xfrm>
            <a:off x="18522552" y="16167458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6" name="Text Placeholder 3"/>
          <p:cNvSpPr txBox="1">
            <a:spLocks/>
          </p:cNvSpPr>
          <p:nvPr/>
        </p:nvSpPr>
        <p:spPr>
          <a:xfrm>
            <a:off x="2202837" y="18846083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7" name="Text Placeholder 3"/>
          <p:cNvSpPr txBox="1">
            <a:spLocks/>
          </p:cNvSpPr>
          <p:nvPr/>
        </p:nvSpPr>
        <p:spPr>
          <a:xfrm>
            <a:off x="7642742" y="18846083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8" name="Text Placeholder 3"/>
          <p:cNvSpPr txBox="1">
            <a:spLocks/>
          </p:cNvSpPr>
          <p:nvPr/>
        </p:nvSpPr>
        <p:spPr>
          <a:xfrm>
            <a:off x="13082647" y="18846083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9" name="Text Placeholder 3"/>
          <p:cNvSpPr txBox="1">
            <a:spLocks/>
          </p:cNvSpPr>
          <p:nvPr/>
        </p:nvSpPr>
        <p:spPr>
          <a:xfrm>
            <a:off x="18522552" y="18846083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30" name="Text Placeholder 3"/>
          <p:cNvSpPr txBox="1">
            <a:spLocks/>
          </p:cNvSpPr>
          <p:nvPr/>
        </p:nvSpPr>
        <p:spPr>
          <a:xfrm>
            <a:off x="2202837" y="21524708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31" name="Text Placeholder 3"/>
          <p:cNvSpPr txBox="1">
            <a:spLocks/>
          </p:cNvSpPr>
          <p:nvPr/>
        </p:nvSpPr>
        <p:spPr>
          <a:xfrm>
            <a:off x="7642742" y="21524708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32" name="Text Placeholder 3"/>
          <p:cNvSpPr txBox="1">
            <a:spLocks/>
          </p:cNvSpPr>
          <p:nvPr/>
        </p:nvSpPr>
        <p:spPr>
          <a:xfrm>
            <a:off x="13082647" y="21524708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33" name="Text Placeholder 3"/>
          <p:cNvSpPr txBox="1">
            <a:spLocks/>
          </p:cNvSpPr>
          <p:nvPr/>
        </p:nvSpPr>
        <p:spPr>
          <a:xfrm>
            <a:off x="18522552" y="21524708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</p:spTree>
    <p:extLst>
      <p:ext uri="{BB962C8B-B14F-4D97-AF65-F5344CB8AC3E}">
        <p14:creationId xmlns:p14="http://schemas.microsoft.com/office/powerpoint/2010/main" val="158374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4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6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5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2154</TotalTime>
  <Words>257</Words>
  <Application>Microsoft Office PowerPoint</Application>
  <PresentationFormat>Custom</PresentationFormat>
  <Paragraphs>63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</vt:i4>
      </vt:variant>
    </vt:vector>
  </HeadingPairs>
  <TitlesOfParts>
    <vt:vector size="12" baseType="lpstr">
      <vt:lpstr>Arial</vt:lpstr>
      <vt:lpstr>Calibri</vt:lpstr>
      <vt:lpstr>Franklin Gothic Book</vt:lpstr>
      <vt:lpstr>Franklin Gothic Demi Cond</vt:lpstr>
      <vt:lpstr>Franklin Gothic Medium</vt:lpstr>
      <vt:lpstr>ITC Franklin Gothic Book</vt:lpstr>
      <vt:lpstr>2_UVA GEN inside 6</vt:lpstr>
      <vt:lpstr>3_UVA GEN inside 6</vt:lpstr>
      <vt:lpstr>4_UVA GEN inside 6</vt:lpstr>
      <vt:lpstr>6_UVA GEN inside 6</vt:lpstr>
      <vt:lpstr>5_UVA GEN inside 6</vt:lpstr>
      <vt:lpstr>PowerPoint Presentation</vt:lpstr>
    </vt:vector>
  </TitlesOfParts>
  <Company>Circle120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Therese Vincent</dc:creator>
  <cp:lastModifiedBy>Gibson, Kirsten L *HS</cp:lastModifiedBy>
  <cp:revision>157</cp:revision>
  <cp:lastPrinted>2019-08-01T15:51:17Z</cp:lastPrinted>
  <dcterms:created xsi:type="dcterms:W3CDTF">2017-10-18T15:58:36Z</dcterms:created>
  <dcterms:modified xsi:type="dcterms:W3CDTF">2022-03-17T18:16:33Z</dcterms:modified>
</cp:coreProperties>
</file>