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15544800" cy="100584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 userDrawn="1">
          <p15:clr>
            <a:srgbClr val="A4A3A4"/>
          </p15:clr>
        </p15:guide>
        <p15:guide id="2" pos="48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2D48"/>
    <a:srgbClr val="E572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67" d="100"/>
          <a:sy n="67" d="100"/>
        </p:scale>
        <p:origin x="1398" y="78"/>
      </p:cViewPr>
      <p:guideLst>
        <p:guide orient="horz" pos="3168"/>
        <p:guide pos="48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20788" y="1793875"/>
            <a:ext cx="7485062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20788" y="1793875"/>
            <a:ext cx="7485062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237765" y="1483164"/>
            <a:ext cx="13621235" cy="16764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237766" y="3159566"/>
            <a:ext cx="13621233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237225" y="3839217"/>
            <a:ext cx="13621774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237765" y="1483164"/>
            <a:ext cx="13621235" cy="16764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237766" y="3159566"/>
            <a:ext cx="13621233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237225" y="3839217"/>
            <a:ext cx="13621774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237766" y="3159566"/>
            <a:ext cx="13621233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237225" y="3839217"/>
            <a:ext cx="13621774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1237225" y="1074562"/>
            <a:ext cx="11683129" cy="87010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600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OUR CERTIFIED TEAM</a:t>
            </a:r>
            <a:r>
              <a:rPr lang="en-US" sz="6000" baseline="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 MEMBERS</a:t>
            </a:r>
            <a:endParaRPr lang="en-US" sz="6000" dirty="0">
              <a:solidFill>
                <a:srgbClr val="232D48"/>
              </a:solidFill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237765" y="1483164"/>
            <a:ext cx="13621235" cy="16764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237766" y="3159566"/>
            <a:ext cx="13621233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237225" y="3839217"/>
            <a:ext cx="13621774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237765" y="1483164"/>
            <a:ext cx="13621235" cy="16764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237766" y="3159566"/>
            <a:ext cx="13621233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237225" y="3839217"/>
            <a:ext cx="13621774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5544800" cy="100584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212282" y="3115598"/>
            <a:ext cx="13643580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212282" y="1439193"/>
            <a:ext cx="1364358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0568" y="8593747"/>
            <a:ext cx="2706862" cy="8370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82" y="0"/>
            <a:ext cx="7081520" cy="100584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4702758" y="4702760"/>
            <a:ext cx="10058400" cy="652882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5544800" cy="100584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212282" y="3115598"/>
            <a:ext cx="13643580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212282" y="1439193"/>
            <a:ext cx="1364358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0568" y="8593747"/>
            <a:ext cx="2706862" cy="8370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8871" y="-188228"/>
            <a:ext cx="7081520" cy="100584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4702758" y="4702760"/>
            <a:ext cx="10058400" cy="652882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82" y="0"/>
            <a:ext cx="7081520" cy="100584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4702758" y="4702760"/>
            <a:ext cx="10058400" cy="652882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212282" y="3115598"/>
            <a:ext cx="13643580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212282" y="1439193"/>
            <a:ext cx="1364358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8509" y="8617119"/>
            <a:ext cx="3107353" cy="107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4195" y="8351521"/>
            <a:ext cx="3107353" cy="1077425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212282" y="3115598"/>
            <a:ext cx="13643580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212282" y="1439193"/>
            <a:ext cx="1364358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451" y="8595564"/>
            <a:ext cx="2695097" cy="83338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82" y="0"/>
            <a:ext cx="7081520" cy="100584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4702758" y="4702760"/>
            <a:ext cx="10058400" cy="652882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212282" y="3115598"/>
            <a:ext cx="13643580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212282" y="1439193"/>
            <a:ext cx="1364358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8251666" y="2762622"/>
            <a:ext cx="5029200" cy="2286000"/>
          </a:xfrm>
          <a:noFill/>
          <a:ln w="76200">
            <a:solidFill>
              <a:srgbClr val="232D48"/>
            </a:solidFill>
          </a:ln>
        </p:spPr>
        <p:txBody>
          <a:bodyPr anchor="ctr" anchorCtr="0"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0" name="Text Placeholder 3"/>
          <p:cNvSpPr txBox="1">
            <a:spLocks/>
          </p:cNvSpPr>
          <p:nvPr/>
        </p:nvSpPr>
        <p:spPr>
          <a:xfrm>
            <a:off x="2811761" y="2762622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2811761" y="5441247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1976</TotalTime>
  <Words>82</Words>
  <Application>Microsoft Office PowerPoint</Application>
  <PresentationFormat>Custom</PresentationFormat>
  <Paragraphs>13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Gibson, Kirsten L *HS</cp:lastModifiedBy>
  <cp:revision>123</cp:revision>
  <cp:lastPrinted>2019-08-01T15:51:17Z</cp:lastPrinted>
  <dcterms:created xsi:type="dcterms:W3CDTF">2017-10-18T15:58:36Z</dcterms:created>
  <dcterms:modified xsi:type="dcterms:W3CDTF">2022-03-17T15:36:18Z</dcterms:modified>
</cp:coreProperties>
</file>