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155448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67" d="100"/>
          <a:sy n="67" d="100"/>
        </p:scale>
        <p:origin x="1398" y="7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20788" y="1793875"/>
            <a:ext cx="74850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0788" y="1793875"/>
            <a:ext cx="74850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237225" y="1074562"/>
            <a:ext cx="116831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6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60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60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8871" y="-188228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8509" y="8617119"/>
            <a:ext cx="3107353" cy="107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4195" y="8351521"/>
            <a:ext cx="3107353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451" y="8595564"/>
            <a:ext cx="2695097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251666" y="2762622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811761" y="276262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811761" y="544124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1976</TotalTime>
  <Words>82</Words>
  <Application>Microsoft Office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123</cp:revision>
  <cp:lastPrinted>2019-08-01T15:51:17Z</cp:lastPrinted>
  <dcterms:created xsi:type="dcterms:W3CDTF">2017-10-18T15:58:36Z</dcterms:created>
  <dcterms:modified xsi:type="dcterms:W3CDTF">2022-03-17T15:36:18Z</dcterms:modified>
</cp:coreProperties>
</file>