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3" d="100"/>
          <a:sy n="23" d="100"/>
        </p:scale>
        <p:origin x="2814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25415" y="3126003"/>
            <a:ext cx="24231599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6136600"/>
            <a:ext cx="8549320" cy="3124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2" name="Text Placeholder 3"/>
          <p:cNvSpPr txBox="1">
            <a:spLocks/>
          </p:cNvSpPr>
          <p:nvPr/>
        </p:nvSpPr>
        <p:spPr>
          <a:xfrm>
            <a:off x="12913457" y="238409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2186</TotalTime>
  <Words>278</Words>
  <Application>Microsoft Office PowerPoint</Application>
  <PresentationFormat>Custom</PresentationFormat>
  <Paragraphs>69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166</cp:revision>
  <cp:lastPrinted>2019-08-01T15:51:17Z</cp:lastPrinted>
  <dcterms:created xsi:type="dcterms:W3CDTF">2017-10-18T15:58:36Z</dcterms:created>
  <dcterms:modified xsi:type="dcterms:W3CDTF">2022-03-17T18:39:37Z</dcterms:modified>
</cp:coreProperties>
</file>