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92608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16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200"/>
    <a:srgbClr val="232D4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3" d="100"/>
          <a:sy n="23" d="100"/>
        </p:scale>
        <p:origin x="2814" y="18"/>
      </p:cViewPr>
      <p:guideLst>
        <p:guide orient="horz" pos="9216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43213" y="1793875"/>
            <a:ext cx="424021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43213" y="1793875"/>
            <a:ext cx="424021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1160586" y="3126003"/>
            <a:ext cx="24442614" cy="25312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OUR CERTIFIED </a:t>
            </a:r>
            <a:r>
              <a:rPr lang="en-US" sz="1500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TEAM</a:t>
            </a:r>
            <a:r>
              <a:rPr lang="en-US" sz="15000" baseline="0" dirty="0" smtClean="0">
                <a:solidFill>
                  <a:srgbClr val="232D48"/>
                </a:solidFill>
                <a:latin typeface="Franklin Gothic Demi Cond" panose="020B0706030402020204" pitchFamily="34" charset="0"/>
              </a:rPr>
              <a:t> MEMBERS</a:t>
            </a:r>
            <a:endParaRPr lang="en-US" sz="15000" dirty="0">
              <a:solidFill>
                <a:srgbClr val="232D48"/>
              </a:solidFill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314660"/>
            <a:ext cx="22434976" cy="48768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9191469"/>
            <a:ext cx="22434972" cy="205965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6" y="11168631"/>
            <a:ext cx="22435863" cy="134247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92608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4" y="24999994"/>
            <a:ext cx="4458361" cy="2434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47572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9164" y="26136600"/>
            <a:ext cx="8549320" cy="3124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336" y="4"/>
            <a:ext cx="14250007" cy="22739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9733" y="22793031"/>
            <a:ext cx="14253683" cy="227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7" y="24295343"/>
            <a:ext cx="5117993" cy="313432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5005285"/>
            <a:ext cx="4438984" cy="24243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92608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4092731" y="14092738"/>
            <a:ext cx="292608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6" y="9063564"/>
            <a:ext cx="22471779" cy="20596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6" y="4186742"/>
            <a:ext cx="22471779" cy="487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 Placeholder 3"/>
          <p:cNvSpPr txBox="1">
            <a:spLocks/>
          </p:cNvSpPr>
          <p:nvPr/>
        </p:nvSpPr>
        <p:spPr>
          <a:xfrm>
            <a:off x="2033647" y="1331465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3" name="Text Placeholder 3"/>
          <p:cNvSpPr txBox="1">
            <a:spLocks/>
          </p:cNvSpPr>
          <p:nvPr/>
        </p:nvSpPr>
        <p:spPr>
          <a:xfrm>
            <a:off x="18353362" y="21306381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4" name="Text Placeholder 3"/>
          <p:cNvSpPr txBox="1">
            <a:spLocks/>
          </p:cNvSpPr>
          <p:nvPr/>
        </p:nvSpPr>
        <p:spPr>
          <a:xfrm>
            <a:off x="12913457" y="13345505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5" name="Text Placeholder 3"/>
          <p:cNvSpPr txBox="1">
            <a:spLocks/>
          </p:cNvSpPr>
          <p:nvPr/>
        </p:nvSpPr>
        <p:spPr>
          <a:xfrm>
            <a:off x="18353362" y="1327982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6" name="Text Placeholder 3"/>
          <p:cNvSpPr txBox="1">
            <a:spLocks/>
          </p:cNvSpPr>
          <p:nvPr/>
        </p:nvSpPr>
        <p:spPr>
          <a:xfrm>
            <a:off x="2033647" y="16020143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7" name="Text Placeholder 3"/>
          <p:cNvSpPr txBox="1">
            <a:spLocks/>
          </p:cNvSpPr>
          <p:nvPr/>
        </p:nvSpPr>
        <p:spPr>
          <a:xfrm>
            <a:off x="7473552" y="16015359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8" name="Text Placeholder 3"/>
          <p:cNvSpPr txBox="1">
            <a:spLocks/>
          </p:cNvSpPr>
          <p:nvPr/>
        </p:nvSpPr>
        <p:spPr>
          <a:xfrm>
            <a:off x="12913457" y="1597200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49" name="Text Placeholder 3"/>
          <p:cNvSpPr txBox="1">
            <a:spLocks/>
          </p:cNvSpPr>
          <p:nvPr/>
        </p:nvSpPr>
        <p:spPr>
          <a:xfrm>
            <a:off x="18353362" y="1597200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2033647" y="1869079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473552" y="1869876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12913457" y="1869876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18353362" y="1869876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4" name="Text Placeholder 3"/>
          <p:cNvSpPr txBox="1">
            <a:spLocks/>
          </p:cNvSpPr>
          <p:nvPr/>
        </p:nvSpPr>
        <p:spPr>
          <a:xfrm>
            <a:off x="2033647" y="21306381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5" name="Text Placeholder 3"/>
          <p:cNvSpPr txBox="1">
            <a:spLocks/>
          </p:cNvSpPr>
          <p:nvPr/>
        </p:nvSpPr>
        <p:spPr>
          <a:xfrm>
            <a:off x="7473552" y="21306381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6" name="Text Placeholder 3"/>
          <p:cNvSpPr txBox="1">
            <a:spLocks/>
          </p:cNvSpPr>
          <p:nvPr/>
        </p:nvSpPr>
        <p:spPr>
          <a:xfrm>
            <a:off x="12913457" y="21306381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7" name="Text Placeholder 3"/>
          <p:cNvSpPr txBox="1">
            <a:spLocks/>
          </p:cNvSpPr>
          <p:nvPr/>
        </p:nvSpPr>
        <p:spPr>
          <a:xfrm>
            <a:off x="2033647" y="2392196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8" name="Text Placeholder 3"/>
          <p:cNvSpPr txBox="1">
            <a:spLocks/>
          </p:cNvSpPr>
          <p:nvPr/>
        </p:nvSpPr>
        <p:spPr>
          <a:xfrm>
            <a:off x="7473552" y="5282770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2033647" y="5299766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2033647" y="7961395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7473552" y="7969369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 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2" name="Text Placeholder 3"/>
          <p:cNvSpPr txBox="1">
            <a:spLocks/>
          </p:cNvSpPr>
          <p:nvPr/>
        </p:nvSpPr>
        <p:spPr>
          <a:xfrm>
            <a:off x="12913457" y="5282770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3" name="Text Placeholder 3"/>
          <p:cNvSpPr txBox="1">
            <a:spLocks/>
          </p:cNvSpPr>
          <p:nvPr/>
        </p:nvSpPr>
        <p:spPr>
          <a:xfrm>
            <a:off x="12913457" y="798519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4" name="Text Placeholder 3"/>
          <p:cNvSpPr txBox="1">
            <a:spLocks/>
          </p:cNvSpPr>
          <p:nvPr/>
        </p:nvSpPr>
        <p:spPr>
          <a:xfrm>
            <a:off x="2033647" y="10609173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5" name="Text Placeholder 3"/>
          <p:cNvSpPr txBox="1">
            <a:spLocks/>
          </p:cNvSpPr>
          <p:nvPr/>
        </p:nvSpPr>
        <p:spPr>
          <a:xfrm>
            <a:off x="7473552" y="10636033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6" name="Text Placeholder 3"/>
          <p:cNvSpPr txBox="1">
            <a:spLocks/>
          </p:cNvSpPr>
          <p:nvPr/>
        </p:nvSpPr>
        <p:spPr>
          <a:xfrm>
            <a:off x="12913457" y="10609173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18353362" y="5282770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18353362" y="7985194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18353362" y="10609173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0" name="Text Placeholder 3"/>
          <p:cNvSpPr txBox="1">
            <a:spLocks/>
          </p:cNvSpPr>
          <p:nvPr/>
        </p:nvSpPr>
        <p:spPr>
          <a:xfrm>
            <a:off x="7473552" y="13344708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1" name="Text Placeholder 3"/>
          <p:cNvSpPr txBox="1">
            <a:spLocks/>
          </p:cNvSpPr>
          <p:nvPr/>
        </p:nvSpPr>
        <p:spPr>
          <a:xfrm>
            <a:off x="7473552" y="23909162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2" name="Text Placeholder 3"/>
          <p:cNvSpPr txBox="1">
            <a:spLocks/>
          </p:cNvSpPr>
          <p:nvPr/>
        </p:nvSpPr>
        <p:spPr>
          <a:xfrm>
            <a:off x="12913457" y="23840936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3" name="Text Placeholder 3"/>
          <p:cNvSpPr txBox="1">
            <a:spLocks/>
          </p:cNvSpPr>
          <p:nvPr/>
        </p:nvSpPr>
        <p:spPr>
          <a:xfrm>
            <a:off x="18353362" y="23865619"/>
            <a:ext cx="5029200" cy="2286000"/>
          </a:xfrm>
          <a:prstGeom prst="rect">
            <a:avLst/>
          </a:prstGeom>
          <a:solidFill>
            <a:srgbClr val="FFFFFF"/>
          </a:solidFill>
          <a:ln w="76200">
            <a:solidFill>
              <a:srgbClr val="232D48"/>
            </a:solidFill>
          </a:ln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232D48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232D48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232D48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</TotalTime>
  <Words>285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Gibson, Kirsten L *HS</cp:lastModifiedBy>
  <cp:revision>167</cp:revision>
  <cp:lastPrinted>2019-08-01T15:51:17Z</cp:lastPrinted>
  <dcterms:created xsi:type="dcterms:W3CDTF">2017-10-18T15:58:36Z</dcterms:created>
  <dcterms:modified xsi:type="dcterms:W3CDTF">2022-03-17T18:42:35Z</dcterms:modified>
</cp:coreProperties>
</file>