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292608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216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7200"/>
    <a:srgbClr val="232D4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23" d="100"/>
          <a:sy n="23" d="100"/>
        </p:scale>
        <p:origin x="2814" y="18"/>
      </p:cViewPr>
      <p:guideLst>
        <p:guide orient="horz" pos="9216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43213" y="1793875"/>
            <a:ext cx="4240212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43213" y="1793875"/>
            <a:ext cx="4240212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1160586" y="3126003"/>
            <a:ext cx="24442614" cy="253121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500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OUR CERTIFIED </a:t>
            </a:r>
            <a:r>
              <a:rPr lang="en-US" sz="1500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TEAM</a:t>
            </a:r>
            <a:r>
              <a:rPr lang="en-US" sz="15000" baseline="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 MEMBERS</a:t>
            </a:r>
            <a:endParaRPr lang="en-US" sz="15000" dirty="0">
              <a:solidFill>
                <a:srgbClr val="232D48"/>
              </a:solidFill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92608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4" y="24999994"/>
            <a:ext cx="4458361" cy="24349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92608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4092731" y="14092738"/>
            <a:ext cx="292608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92608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4" y="24999994"/>
            <a:ext cx="4458361" cy="24349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547572"/>
            <a:ext cx="11663680" cy="292608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4092731" y="14092738"/>
            <a:ext cx="292608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14092731" y="14092738"/>
            <a:ext cx="292608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9164" y="26136600"/>
            <a:ext cx="8549320" cy="31242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75336" y="4"/>
            <a:ext cx="14250007" cy="2273937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49733" y="22793031"/>
            <a:ext cx="14253683" cy="227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iming>
    <p:tnLst>
      <p:par>
        <p:cTn id="1" dur="indefinite" restart="never" nodeType="tmRoot"/>
      </p:par>
    </p:tnLst>
  </p:timing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7" y="24295343"/>
            <a:ext cx="5117993" cy="3134326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25005285"/>
            <a:ext cx="4438984" cy="24243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92608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4092731" y="14092738"/>
            <a:ext cx="292608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ext Placeholder 3"/>
          <p:cNvSpPr txBox="1">
            <a:spLocks/>
          </p:cNvSpPr>
          <p:nvPr/>
        </p:nvSpPr>
        <p:spPr>
          <a:xfrm>
            <a:off x="2033647" y="13314658"/>
            <a:ext cx="5029200" cy="2286000"/>
          </a:xfrm>
          <a:prstGeom prst="rect">
            <a:avLst/>
          </a:prstGeom>
          <a:solidFill>
            <a:srgbClr val="FFFFFF"/>
          </a:solidFill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3" name="Text Placeholder 3"/>
          <p:cNvSpPr txBox="1">
            <a:spLocks/>
          </p:cNvSpPr>
          <p:nvPr/>
        </p:nvSpPr>
        <p:spPr>
          <a:xfrm>
            <a:off x="18353362" y="21306381"/>
            <a:ext cx="5029200" cy="2286000"/>
          </a:xfrm>
          <a:prstGeom prst="rect">
            <a:avLst/>
          </a:prstGeom>
          <a:solidFill>
            <a:srgbClr val="FFFFFF"/>
          </a:solidFill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4" name="Text Placeholder 3"/>
          <p:cNvSpPr txBox="1">
            <a:spLocks/>
          </p:cNvSpPr>
          <p:nvPr/>
        </p:nvSpPr>
        <p:spPr>
          <a:xfrm>
            <a:off x="12913457" y="13345505"/>
            <a:ext cx="5029200" cy="2286000"/>
          </a:xfrm>
          <a:prstGeom prst="rect">
            <a:avLst/>
          </a:prstGeom>
          <a:solidFill>
            <a:srgbClr val="FFFFFF"/>
          </a:solidFill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5" name="Text Placeholder 3"/>
          <p:cNvSpPr txBox="1">
            <a:spLocks/>
          </p:cNvSpPr>
          <p:nvPr/>
        </p:nvSpPr>
        <p:spPr>
          <a:xfrm>
            <a:off x="18353362" y="13279824"/>
            <a:ext cx="5029200" cy="2286000"/>
          </a:xfrm>
          <a:prstGeom prst="rect">
            <a:avLst/>
          </a:prstGeom>
          <a:solidFill>
            <a:srgbClr val="FFFFFF"/>
          </a:solidFill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6" name="Text Placeholder 3"/>
          <p:cNvSpPr txBox="1">
            <a:spLocks/>
          </p:cNvSpPr>
          <p:nvPr/>
        </p:nvSpPr>
        <p:spPr>
          <a:xfrm>
            <a:off x="2033647" y="16020143"/>
            <a:ext cx="5029200" cy="2286000"/>
          </a:xfrm>
          <a:prstGeom prst="rect">
            <a:avLst/>
          </a:prstGeom>
          <a:solidFill>
            <a:srgbClr val="FFFFFF"/>
          </a:solidFill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7" name="Text Placeholder 3"/>
          <p:cNvSpPr txBox="1">
            <a:spLocks/>
          </p:cNvSpPr>
          <p:nvPr/>
        </p:nvSpPr>
        <p:spPr>
          <a:xfrm>
            <a:off x="7473552" y="16015359"/>
            <a:ext cx="5029200" cy="2286000"/>
          </a:xfrm>
          <a:prstGeom prst="rect">
            <a:avLst/>
          </a:prstGeom>
          <a:solidFill>
            <a:srgbClr val="FFFFFF"/>
          </a:solidFill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8" name="Text Placeholder 3"/>
          <p:cNvSpPr txBox="1">
            <a:spLocks/>
          </p:cNvSpPr>
          <p:nvPr/>
        </p:nvSpPr>
        <p:spPr>
          <a:xfrm>
            <a:off x="12913457" y="15972004"/>
            <a:ext cx="5029200" cy="2286000"/>
          </a:xfrm>
          <a:prstGeom prst="rect">
            <a:avLst/>
          </a:prstGeom>
          <a:solidFill>
            <a:srgbClr val="FFFFFF"/>
          </a:solidFill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9" name="Text Placeholder 3"/>
          <p:cNvSpPr txBox="1">
            <a:spLocks/>
          </p:cNvSpPr>
          <p:nvPr/>
        </p:nvSpPr>
        <p:spPr>
          <a:xfrm>
            <a:off x="18353362" y="15972004"/>
            <a:ext cx="5029200" cy="2286000"/>
          </a:xfrm>
          <a:prstGeom prst="rect">
            <a:avLst/>
          </a:prstGeom>
          <a:solidFill>
            <a:srgbClr val="FFFFFF"/>
          </a:solidFill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0" name="Text Placeholder 3"/>
          <p:cNvSpPr txBox="1">
            <a:spLocks/>
          </p:cNvSpPr>
          <p:nvPr/>
        </p:nvSpPr>
        <p:spPr>
          <a:xfrm>
            <a:off x="2033647" y="18690794"/>
            <a:ext cx="5029200" cy="2286000"/>
          </a:xfrm>
          <a:prstGeom prst="rect">
            <a:avLst/>
          </a:prstGeom>
          <a:solidFill>
            <a:srgbClr val="FFFFFF"/>
          </a:solidFill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1" name="Text Placeholder 3"/>
          <p:cNvSpPr txBox="1">
            <a:spLocks/>
          </p:cNvSpPr>
          <p:nvPr/>
        </p:nvSpPr>
        <p:spPr>
          <a:xfrm>
            <a:off x="7473552" y="18698768"/>
            <a:ext cx="5029200" cy="2286000"/>
          </a:xfrm>
          <a:prstGeom prst="rect">
            <a:avLst/>
          </a:prstGeom>
          <a:solidFill>
            <a:srgbClr val="FFFFFF"/>
          </a:solidFill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2" name="Text Placeholder 3"/>
          <p:cNvSpPr txBox="1">
            <a:spLocks/>
          </p:cNvSpPr>
          <p:nvPr/>
        </p:nvSpPr>
        <p:spPr>
          <a:xfrm>
            <a:off x="12913457" y="18698768"/>
            <a:ext cx="5029200" cy="2286000"/>
          </a:xfrm>
          <a:prstGeom prst="rect">
            <a:avLst/>
          </a:prstGeom>
          <a:solidFill>
            <a:srgbClr val="FFFFFF"/>
          </a:solidFill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3" name="Text Placeholder 3"/>
          <p:cNvSpPr txBox="1">
            <a:spLocks/>
          </p:cNvSpPr>
          <p:nvPr/>
        </p:nvSpPr>
        <p:spPr>
          <a:xfrm>
            <a:off x="18353362" y="18698768"/>
            <a:ext cx="5029200" cy="2286000"/>
          </a:xfrm>
          <a:prstGeom prst="rect">
            <a:avLst/>
          </a:prstGeom>
          <a:solidFill>
            <a:srgbClr val="FFFFFF"/>
          </a:solidFill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4" name="Text Placeholder 3"/>
          <p:cNvSpPr txBox="1">
            <a:spLocks/>
          </p:cNvSpPr>
          <p:nvPr/>
        </p:nvSpPr>
        <p:spPr>
          <a:xfrm>
            <a:off x="2033647" y="21306381"/>
            <a:ext cx="5029200" cy="2286000"/>
          </a:xfrm>
          <a:prstGeom prst="rect">
            <a:avLst/>
          </a:prstGeom>
          <a:solidFill>
            <a:srgbClr val="FFFFFF"/>
          </a:solidFill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5" name="Text Placeholder 3"/>
          <p:cNvSpPr txBox="1">
            <a:spLocks/>
          </p:cNvSpPr>
          <p:nvPr/>
        </p:nvSpPr>
        <p:spPr>
          <a:xfrm>
            <a:off x="7473552" y="21306381"/>
            <a:ext cx="5029200" cy="2286000"/>
          </a:xfrm>
          <a:prstGeom prst="rect">
            <a:avLst/>
          </a:prstGeom>
          <a:solidFill>
            <a:srgbClr val="FFFFFF"/>
          </a:solidFill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6" name="Text Placeholder 3"/>
          <p:cNvSpPr txBox="1">
            <a:spLocks/>
          </p:cNvSpPr>
          <p:nvPr/>
        </p:nvSpPr>
        <p:spPr>
          <a:xfrm>
            <a:off x="12913457" y="21306381"/>
            <a:ext cx="5029200" cy="2286000"/>
          </a:xfrm>
          <a:prstGeom prst="rect">
            <a:avLst/>
          </a:prstGeom>
          <a:solidFill>
            <a:srgbClr val="FFFFFF"/>
          </a:solidFill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7" name="Text Placeholder 3"/>
          <p:cNvSpPr txBox="1">
            <a:spLocks/>
          </p:cNvSpPr>
          <p:nvPr/>
        </p:nvSpPr>
        <p:spPr>
          <a:xfrm>
            <a:off x="2033647" y="23921968"/>
            <a:ext cx="5029200" cy="2286000"/>
          </a:xfrm>
          <a:prstGeom prst="rect">
            <a:avLst/>
          </a:prstGeom>
          <a:solidFill>
            <a:srgbClr val="FFFFFF"/>
          </a:solidFill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8" name="Text Placeholder 3"/>
          <p:cNvSpPr txBox="1">
            <a:spLocks/>
          </p:cNvSpPr>
          <p:nvPr/>
        </p:nvSpPr>
        <p:spPr>
          <a:xfrm>
            <a:off x="7473552" y="5282770"/>
            <a:ext cx="5029200" cy="2286000"/>
          </a:xfrm>
          <a:prstGeom prst="rect">
            <a:avLst/>
          </a:prstGeom>
          <a:solidFill>
            <a:srgbClr val="FFFFFF"/>
          </a:solidFill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59" name="Text Placeholder 3"/>
          <p:cNvSpPr txBox="1">
            <a:spLocks/>
          </p:cNvSpPr>
          <p:nvPr/>
        </p:nvSpPr>
        <p:spPr>
          <a:xfrm>
            <a:off x="2033647" y="5299766"/>
            <a:ext cx="5029200" cy="2286000"/>
          </a:xfrm>
          <a:prstGeom prst="rect">
            <a:avLst/>
          </a:prstGeom>
          <a:solidFill>
            <a:srgbClr val="FFFFFF"/>
          </a:solidFill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0" name="Text Placeholder 3"/>
          <p:cNvSpPr txBox="1">
            <a:spLocks/>
          </p:cNvSpPr>
          <p:nvPr/>
        </p:nvSpPr>
        <p:spPr>
          <a:xfrm>
            <a:off x="2033647" y="7961395"/>
            <a:ext cx="5029200" cy="2286000"/>
          </a:xfrm>
          <a:prstGeom prst="rect">
            <a:avLst/>
          </a:prstGeom>
          <a:solidFill>
            <a:srgbClr val="FFFFFF"/>
          </a:solidFill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1" name="Text Placeholder 3"/>
          <p:cNvSpPr txBox="1">
            <a:spLocks/>
          </p:cNvSpPr>
          <p:nvPr/>
        </p:nvSpPr>
        <p:spPr>
          <a:xfrm>
            <a:off x="7473552" y="7969369"/>
            <a:ext cx="5029200" cy="2286000"/>
          </a:xfrm>
          <a:prstGeom prst="rect">
            <a:avLst/>
          </a:prstGeom>
          <a:solidFill>
            <a:srgbClr val="FFFFFF"/>
          </a:solidFill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 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2" name="Text Placeholder 3"/>
          <p:cNvSpPr txBox="1">
            <a:spLocks/>
          </p:cNvSpPr>
          <p:nvPr/>
        </p:nvSpPr>
        <p:spPr>
          <a:xfrm>
            <a:off x="12913457" y="5282770"/>
            <a:ext cx="5029200" cy="2286000"/>
          </a:xfrm>
          <a:prstGeom prst="rect">
            <a:avLst/>
          </a:prstGeom>
          <a:solidFill>
            <a:srgbClr val="FFFFFF"/>
          </a:solidFill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3" name="Text Placeholder 3"/>
          <p:cNvSpPr txBox="1">
            <a:spLocks/>
          </p:cNvSpPr>
          <p:nvPr/>
        </p:nvSpPr>
        <p:spPr>
          <a:xfrm>
            <a:off x="12913457" y="7985194"/>
            <a:ext cx="5029200" cy="2286000"/>
          </a:xfrm>
          <a:prstGeom prst="rect">
            <a:avLst/>
          </a:prstGeom>
          <a:solidFill>
            <a:srgbClr val="FFFFFF"/>
          </a:solidFill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4" name="Text Placeholder 3"/>
          <p:cNvSpPr txBox="1">
            <a:spLocks/>
          </p:cNvSpPr>
          <p:nvPr/>
        </p:nvSpPr>
        <p:spPr>
          <a:xfrm>
            <a:off x="2033647" y="10609173"/>
            <a:ext cx="5029200" cy="2286000"/>
          </a:xfrm>
          <a:prstGeom prst="rect">
            <a:avLst/>
          </a:prstGeom>
          <a:solidFill>
            <a:srgbClr val="FFFFFF"/>
          </a:solidFill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5" name="Text Placeholder 3"/>
          <p:cNvSpPr txBox="1">
            <a:spLocks/>
          </p:cNvSpPr>
          <p:nvPr/>
        </p:nvSpPr>
        <p:spPr>
          <a:xfrm>
            <a:off x="7473552" y="10636033"/>
            <a:ext cx="5029200" cy="2286000"/>
          </a:xfrm>
          <a:prstGeom prst="rect">
            <a:avLst/>
          </a:prstGeom>
          <a:solidFill>
            <a:srgbClr val="FFFFFF"/>
          </a:solidFill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6" name="Text Placeholder 3"/>
          <p:cNvSpPr txBox="1">
            <a:spLocks/>
          </p:cNvSpPr>
          <p:nvPr/>
        </p:nvSpPr>
        <p:spPr>
          <a:xfrm>
            <a:off x="12913457" y="10609173"/>
            <a:ext cx="5029200" cy="2286000"/>
          </a:xfrm>
          <a:prstGeom prst="rect">
            <a:avLst/>
          </a:prstGeom>
          <a:solidFill>
            <a:srgbClr val="FFFFFF"/>
          </a:solidFill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7" name="Text Placeholder 3"/>
          <p:cNvSpPr txBox="1">
            <a:spLocks/>
          </p:cNvSpPr>
          <p:nvPr/>
        </p:nvSpPr>
        <p:spPr>
          <a:xfrm>
            <a:off x="18353362" y="5282770"/>
            <a:ext cx="5029200" cy="2286000"/>
          </a:xfrm>
          <a:prstGeom prst="rect">
            <a:avLst/>
          </a:prstGeom>
          <a:solidFill>
            <a:srgbClr val="FFFFFF"/>
          </a:solidFill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8" name="Text Placeholder 3"/>
          <p:cNvSpPr txBox="1">
            <a:spLocks/>
          </p:cNvSpPr>
          <p:nvPr/>
        </p:nvSpPr>
        <p:spPr>
          <a:xfrm>
            <a:off x="18353362" y="7985194"/>
            <a:ext cx="5029200" cy="2286000"/>
          </a:xfrm>
          <a:prstGeom prst="rect">
            <a:avLst/>
          </a:prstGeom>
          <a:solidFill>
            <a:srgbClr val="FFFFFF"/>
          </a:solidFill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9" name="Text Placeholder 3"/>
          <p:cNvSpPr txBox="1">
            <a:spLocks/>
          </p:cNvSpPr>
          <p:nvPr/>
        </p:nvSpPr>
        <p:spPr>
          <a:xfrm>
            <a:off x="18353362" y="10609173"/>
            <a:ext cx="5029200" cy="2286000"/>
          </a:xfrm>
          <a:prstGeom prst="rect">
            <a:avLst/>
          </a:prstGeom>
          <a:solidFill>
            <a:srgbClr val="FFFFFF"/>
          </a:solidFill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70" name="Text Placeholder 3"/>
          <p:cNvSpPr txBox="1">
            <a:spLocks/>
          </p:cNvSpPr>
          <p:nvPr/>
        </p:nvSpPr>
        <p:spPr>
          <a:xfrm>
            <a:off x="7473552" y="13344708"/>
            <a:ext cx="5029200" cy="2286000"/>
          </a:xfrm>
          <a:prstGeom prst="rect">
            <a:avLst/>
          </a:prstGeom>
          <a:solidFill>
            <a:srgbClr val="FFFFFF"/>
          </a:solidFill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61" name="Text Placeholder 3"/>
          <p:cNvSpPr txBox="1">
            <a:spLocks/>
          </p:cNvSpPr>
          <p:nvPr/>
        </p:nvSpPr>
        <p:spPr>
          <a:xfrm>
            <a:off x="7473552" y="23909162"/>
            <a:ext cx="5029200" cy="2286000"/>
          </a:xfrm>
          <a:prstGeom prst="rect">
            <a:avLst/>
          </a:prstGeom>
          <a:solidFill>
            <a:srgbClr val="FFFFFF"/>
          </a:solidFill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62" name="Text Placeholder 3"/>
          <p:cNvSpPr txBox="1">
            <a:spLocks/>
          </p:cNvSpPr>
          <p:nvPr/>
        </p:nvSpPr>
        <p:spPr>
          <a:xfrm>
            <a:off x="12913457" y="23840936"/>
            <a:ext cx="5029200" cy="2286000"/>
          </a:xfrm>
          <a:prstGeom prst="rect">
            <a:avLst/>
          </a:prstGeom>
          <a:solidFill>
            <a:srgbClr val="FFFFFF"/>
          </a:solidFill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63" name="Text Placeholder 3"/>
          <p:cNvSpPr txBox="1">
            <a:spLocks/>
          </p:cNvSpPr>
          <p:nvPr/>
        </p:nvSpPr>
        <p:spPr>
          <a:xfrm>
            <a:off x="18353362" y="23865619"/>
            <a:ext cx="5029200" cy="2286000"/>
          </a:xfrm>
          <a:prstGeom prst="rect">
            <a:avLst/>
          </a:prstGeom>
          <a:solidFill>
            <a:srgbClr val="FFFFFF"/>
          </a:solidFill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2187</TotalTime>
  <Words>285</Words>
  <Application>Microsoft Office PowerPoint</Application>
  <PresentationFormat>Custom</PresentationFormat>
  <Paragraphs>71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167</cp:revision>
  <cp:lastPrinted>2019-08-01T15:51:17Z</cp:lastPrinted>
  <dcterms:created xsi:type="dcterms:W3CDTF">2017-10-18T15:58:36Z</dcterms:created>
  <dcterms:modified xsi:type="dcterms:W3CDTF">2022-03-17T18:42:35Z</dcterms:modified>
</cp:coreProperties>
</file>