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15544800" cy="100584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48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67" d="100"/>
          <a:sy n="67" d="100"/>
        </p:scale>
        <p:origin x="1398" y="78"/>
      </p:cViewPr>
      <p:guideLst>
        <p:guide orient="horz" pos="3168"/>
        <p:guide pos="48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20788" y="1793875"/>
            <a:ext cx="74850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220788" y="1793875"/>
            <a:ext cx="74850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237225" y="1074562"/>
            <a:ext cx="11683129" cy="87010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60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60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60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237765" y="1483164"/>
            <a:ext cx="13621235" cy="16764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37766" y="3159566"/>
            <a:ext cx="13621233" cy="708005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237225" y="3839217"/>
            <a:ext cx="13621774" cy="4614758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5544800" cy="100584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0568" y="8593747"/>
            <a:ext cx="2706862" cy="8370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8871" y="-188228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8509" y="8617119"/>
            <a:ext cx="3107353" cy="107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195" y="8351521"/>
            <a:ext cx="3107353" cy="107742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451" y="8595564"/>
            <a:ext cx="2695097" cy="8333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2" y="0"/>
            <a:ext cx="7081520" cy="100584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4702758" y="4702760"/>
            <a:ext cx="10058400" cy="652882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212282" y="3115598"/>
            <a:ext cx="13643580" cy="70800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212282" y="1439193"/>
            <a:ext cx="1364358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307938" y="2762622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868033" y="276262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868033" y="544124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307938" y="544124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1954</TotalTime>
  <Words>89</Words>
  <Application>Microsoft Office PowerPoint</Application>
  <PresentationFormat>Custom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124</cp:revision>
  <cp:lastPrinted>2019-08-01T15:51:17Z</cp:lastPrinted>
  <dcterms:created xsi:type="dcterms:W3CDTF">2017-10-18T15:58:36Z</dcterms:created>
  <dcterms:modified xsi:type="dcterms:W3CDTF">2022-03-17T15:37:00Z</dcterms:modified>
</cp:coreProperties>
</file>