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1945600" cy="100584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D48"/>
    <a:srgbClr val="E57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66" d="100"/>
          <a:sy n="66" d="100"/>
        </p:scale>
        <p:origin x="126" y="108"/>
      </p:cViewPr>
      <p:guideLst>
        <p:guide orient="horz" pos="3168"/>
        <p:guide pos="69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320675" y="1793875"/>
            <a:ext cx="105679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320675" y="1793875"/>
            <a:ext cx="105679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746671" y="1074562"/>
            <a:ext cx="16493829" cy="87010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96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TEAM</a:t>
            </a:r>
            <a:r>
              <a:rPr lang="en-US" sz="96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96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00584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8593747"/>
            <a:ext cx="382145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568341" y="4568343"/>
            <a:ext cx="100584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00584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8593747"/>
            <a:ext cx="382145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1347" y="-188228"/>
            <a:ext cx="999744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568341" y="4568343"/>
            <a:ext cx="100584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4568341" y="4568343"/>
            <a:ext cx="100584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9446" y="7990115"/>
            <a:ext cx="5257800" cy="189493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132" y="0"/>
            <a:ext cx="7081520" cy="100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0041" y="8351522"/>
            <a:ext cx="4386851" cy="107742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2049" y="8595565"/>
            <a:ext cx="3804843" cy="833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568341" y="4568343"/>
            <a:ext cx="100584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811266" y="2762622"/>
            <a:ext cx="5029200" cy="2286000"/>
          </a:xfrm>
          <a:noFill/>
          <a:ln w="76200">
            <a:solidFill>
              <a:srgbClr val="232D48"/>
            </a:solidFill>
          </a:ln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3371361" y="276262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3371361" y="544124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8811266" y="544124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4251171" y="276262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4251171" y="544124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1968</TotalTime>
  <Words>103</Words>
  <Application>Microsoft Office PowerPoint</Application>
  <PresentationFormat>Custom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132</cp:revision>
  <cp:lastPrinted>2019-08-01T15:51:17Z</cp:lastPrinted>
  <dcterms:created xsi:type="dcterms:W3CDTF">2017-10-18T15:58:36Z</dcterms:created>
  <dcterms:modified xsi:type="dcterms:W3CDTF">2022-03-17T15:38:52Z</dcterms:modified>
</cp:coreProperties>
</file>