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19456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D48"/>
    <a:srgbClr val="E57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41" d="100"/>
          <a:sy n="41" d="100"/>
        </p:scale>
        <p:origin x="1854" y="84"/>
      </p:cViewPr>
      <p:guideLst>
        <p:guide orient="horz" pos="518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3550" y="1793875"/>
            <a:ext cx="645953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33550" y="1793875"/>
            <a:ext cx="645953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746672" y="1758374"/>
            <a:ext cx="16493829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96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TEAM</a:t>
            </a:r>
            <a:r>
              <a:rPr lang="en-US" sz="96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96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47434" y="2426996"/>
            <a:ext cx="19229979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47435" y="5170201"/>
            <a:ext cx="19229976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746670" y="6282355"/>
            <a:ext cx="19230740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19456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3743" y="14062495"/>
            <a:ext cx="3821452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347" y="-308009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829" y="14348008"/>
            <a:ext cx="5537131" cy="211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042" y="13666128"/>
            <a:ext cx="4386851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050" y="14065471"/>
            <a:ext cx="3804843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6" y="0"/>
            <a:ext cx="999744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768741" y="7768744"/>
            <a:ext cx="16459200" cy="921716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711458" y="5098254"/>
            <a:ext cx="19261525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711458" y="2355043"/>
            <a:ext cx="19261525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78766" y="4776793"/>
            <a:ext cx="5029200" cy="2286000"/>
          </a:xfrm>
          <a:noFill/>
          <a:ln w="76200">
            <a:solidFill>
              <a:srgbClr val="232D48"/>
            </a:solidFill>
          </a:ln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03886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303886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478766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18671" y="477679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918671" y="7455418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038861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8478766" y="10134043"/>
            <a:ext cx="5029200" cy="2286000"/>
          </a:xfrm>
          <a:prstGeom prst="rect">
            <a:avLst/>
          </a:prstGeom>
          <a:noFill/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1971</TotalTime>
  <Words>117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133</cp:revision>
  <cp:lastPrinted>2019-08-01T15:51:17Z</cp:lastPrinted>
  <dcterms:created xsi:type="dcterms:W3CDTF">2017-10-18T15:58:36Z</dcterms:created>
  <dcterms:modified xsi:type="dcterms:W3CDTF">2022-03-17T15:49:00Z</dcterms:modified>
</cp:coreProperties>
</file>