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854" y="84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96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96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7829" y="14348008"/>
            <a:ext cx="5537131" cy="211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4776793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477679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745541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745541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477679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745541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1013404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8478766" y="1013404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3918671" y="1013404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1970</TotalTime>
  <Words>124</Words>
  <Application>Microsoft Office PowerPoint</Application>
  <PresentationFormat>Custom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134</cp:revision>
  <cp:lastPrinted>2019-08-01T15:51:17Z</cp:lastPrinted>
  <dcterms:created xsi:type="dcterms:W3CDTF">2017-10-18T15:58:36Z</dcterms:created>
  <dcterms:modified xsi:type="dcterms:W3CDTF">2022-03-17T15:50:32Z</dcterms:modified>
</cp:coreProperties>
</file>