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handoutMasterIdLst>
    <p:handoutMasterId r:id="rId8"/>
  </p:handoutMasterIdLst>
  <p:sldIdLst>
    <p:sldId id="258" r:id="rId6"/>
  </p:sldIdLst>
  <p:sldSz cx="155448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48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6" d="100"/>
          <a:sy n="46" d="100"/>
        </p:scale>
        <p:origin x="840" y="48"/>
      </p:cViewPr>
      <p:guideLst>
        <p:guide orient="horz" pos="3168"/>
        <p:guide pos="489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4" d="100"/>
          <a:sy n="54" d="100"/>
        </p:scale>
        <p:origin x="127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BAF7A-6CEB-4AEB-9937-405C801AF23D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3636625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13636625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6A6C4A-6D6B-4A85-A00A-8480E2947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39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1793875"/>
            <a:ext cx="74850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1793875"/>
            <a:ext cx="74850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127313" y="1098229"/>
            <a:ext cx="11142166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6000" dirty="0" smtClean="0">
                <a:latin typeface="Franklin Gothic Demi Cond" panose="020B0706030402020204" pitchFamily="34" charset="0"/>
              </a:rPr>
              <a:t>OUR </a:t>
            </a:r>
            <a:r>
              <a:rPr lang="en-US" sz="6000" smtClean="0">
                <a:latin typeface="Franklin Gothic Demi Cond" panose="020B0706030402020204" pitchFamily="34" charset="0"/>
              </a:rPr>
              <a:t>CERTIFIED NURSE</a:t>
            </a:r>
            <a:endParaRPr lang="en-US" sz="60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871" y="-188228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5494" y="875819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339" y="8579751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451" y="8595564"/>
            <a:ext cx="2695097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 txBox="1">
            <a:spLocks/>
          </p:cNvSpPr>
          <p:nvPr/>
        </p:nvSpPr>
        <p:spPr>
          <a:xfrm>
            <a:off x="5257800" y="38751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1959</TotalTime>
  <Words>68</Words>
  <Application>Microsoft Office PowerPoint</Application>
  <PresentationFormat>Custom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122</cp:revision>
  <cp:lastPrinted>2019-08-01T15:51:17Z</cp:lastPrinted>
  <dcterms:created xsi:type="dcterms:W3CDTF">2017-10-18T15:58:36Z</dcterms:created>
  <dcterms:modified xsi:type="dcterms:W3CDTF">2023-07-28T15:48:55Z</dcterms:modified>
</cp:coreProperties>
</file>