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79" r:id="rId2"/>
    <p:sldMasterId id="2147483782" r:id="rId3"/>
    <p:sldMasterId id="2147483789" r:id="rId4"/>
    <p:sldMasterId id="2147483785" r:id="rId5"/>
  </p:sldMasterIdLst>
  <p:notesMasterIdLst>
    <p:notesMasterId r:id="rId7"/>
  </p:notesMasterIdLst>
  <p:handoutMasterIdLst>
    <p:handoutMasterId r:id="rId8"/>
  </p:handoutMasterIdLst>
  <p:sldIdLst>
    <p:sldId id="258" r:id="rId6"/>
  </p:sldIdLst>
  <p:sldSz cx="15544800" cy="10058400"/>
  <p:notesSz cx="9926638" cy="14355763"/>
  <p:defaultTextStyle>
    <a:defPPr>
      <a:defRPr lang="en-US"/>
    </a:defPPr>
    <a:lvl1pPr marL="0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489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232D48"/>
    <a:srgbClr val="E57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83845" autoAdjust="0"/>
  </p:normalViewPr>
  <p:slideViewPr>
    <p:cSldViewPr snapToGrid="0" snapToObjects="1">
      <p:cViewPr varScale="1">
        <p:scale>
          <a:sx n="46" d="100"/>
          <a:sy n="46" d="100"/>
        </p:scale>
        <p:origin x="840" y="48"/>
      </p:cViewPr>
      <p:guideLst>
        <p:guide orient="horz" pos="3168"/>
        <p:guide pos="489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54" d="100"/>
          <a:sy n="54" d="100"/>
        </p:scale>
        <p:origin x="1272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125" cy="719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22925" y="0"/>
            <a:ext cx="4302125" cy="719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CBAF7A-6CEB-4AEB-9937-405C801AF23D}" type="datetimeFigureOut">
              <a:rPr lang="en-US" smtClean="0"/>
              <a:t>7/28/2023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13636625"/>
            <a:ext cx="4302125" cy="719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22925" y="13636625"/>
            <a:ext cx="4302125" cy="719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A6C4A-6D6B-4A85-A00A-8480E2947A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6395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r">
              <a:defRPr sz="1800"/>
            </a:lvl1pPr>
          </a:lstStyle>
          <a:p>
            <a:fld id="{96088072-BDA9-6E4F-B105-7B1A78A8ADB9}" type="datetimeFigureOut">
              <a:rPr lang="en-US" smtClean="0"/>
              <a:t>7/28/2023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20788" y="1793875"/>
            <a:ext cx="7485062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41" tIns="69371" rIns="138741" bIns="693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908710"/>
            <a:ext cx="7941310" cy="5652582"/>
          </a:xfrm>
          <a:prstGeom prst="rect">
            <a:avLst/>
          </a:prstGeom>
        </p:spPr>
        <p:txBody>
          <a:bodyPr vert="horz" lIns="138741" tIns="69371" rIns="138741" bIns="693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r">
              <a:defRPr sz="18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20788" y="1793875"/>
            <a:ext cx="7485062" cy="4845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Franklin Gothic Book" panose="020B0503020102020204" pitchFamily="34" charset="0"/>
              </a:rPr>
              <a:t>Directions: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Enter name on first line, credentials under name on second line.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Credentials are listed in this order: Highest Earned Degree, Licensure (RN), State designations or requirements, National Certifications, Awards and Honors, Other Recognitions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baseline="0" dirty="0" smtClean="0">
                <a:latin typeface="Franklin Gothic Book" panose="020B0503020102020204" pitchFamily="34" charset="0"/>
              </a:rPr>
              <a:t>More information on displaying credentials can be found at: https://www.nursingworld.org/~48fdf9/globalassets/certification/renewals/how-to-display-your-credentials.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FontTx/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457200" indent="-457200">
              <a:buAutoNum type="arabicPeriod"/>
            </a:pP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8D62-B45A-744B-ABD8-DE24AC80EF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237765" y="1483164"/>
            <a:ext cx="13621235" cy="16764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237766" y="3159566"/>
            <a:ext cx="13621233" cy="708005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237225" y="3839217"/>
            <a:ext cx="13621774" cy="461475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237765" y="1483164"/>
            <a:ext cx="13621235" cy="16764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237766" y="3159566"/>
            <a:ext cx="13621233" cy="708005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237225" y="3839217"/>
            <a:ext cx="13621774" cy="461475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237765" y="1483164"/>
            <a:ext cx="13621235" cy="16764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237766" y="3159566"/>
            <a:ext cx="13621233" cy="708005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237225" y="3839217"/>
            <a:ext cx="13621774" cy="461475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 userDrawn="1"/>
        </p:nvSpPr>
        <p:spPr>
          <a:xfrm>
            <a:off x="1127313" y="1098229"/>
            <a:ext cx="11142166" cy="87010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6000" dirty="0" smtClean="0">
                <a:latin typeface="Franklin Gothic Demi Cond" panose="020B0706030402020204" pitchFamily="34" charset="0"/>
              </a:rPr>
              <a:t>OUR </a:t>
            </a:r>
            <a:r>
              <a:rPr lang="en-US" sz="6000" smtClean="0">
                <a:latin typeface="Franklin Gothic Demi Cond" panose="020B0706030402020204" pitchFamily="34" charset="0"/>
              </a:rPr>
              <a:t>CERTIFIED NURSE</a:t>
            </a:r>
            <a:endParaRPr lang="en-US" sz="6000" dirty="0">
              <a:latin typeface="Franklin Gothic Demi Cond" panose="020B0706030402020204" pitchFamily="34" charset="0"/>
            </a:endParaRPr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237765" y="1483164"/>
            <a:ext cx="13621235" cy="16764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237766" y="3159566"/>
            <a:ext cx="13621233" cy="708005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237225" y="3839217"/>
            <a:ext cx="13621774" cy="461475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237765" y="1483164"/>
            <a:ext cx="13621235" cy="16764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237766" y="3159566"/>
            <a:ext cx="13621233" cy="708005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cap="none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237225" y="3839217"/>
            <a:ext cx="13621774" cy="461475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15544800" cy="10058400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cap="none" baseline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212282" y="3115598"/>
            <a:ext cx="13643580" cy="70800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212282" y="1439193"/>
            <a:ext cx="1364358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50568" y="8593747"/>
            <a:ext cx="2706862" cy="83701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882" y="0"/>
            <a:ext cx="7081520" cy="100584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4702758" y="4702760"/>
            <a:ext cx="10058400" cy="652882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8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15544800" cy="10058400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dirty="0">
              <a:latin typeface="Franklin Gothic Medium" panose="020B0603020102020204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212282" y="3115598"/>
            <a:ext cx="13643580" cy="70800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212282" y="1439193"/>
            <a:ext cx="1364358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50568" y="8593747"/>
            <a:ext cx="2706862" cy="83701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28871" y="-188228"/>
            <a:ext cx="7081520" cy="100584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4702758" y="4702760"/>
            <a:ext cx="10058400" cy="652882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19277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882" y="0"/>
            <a:ext cx="7081520" cy="100584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4702758" y="4702760"/>
            <a:ext cx="10058400" cy="652882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212282" y="3115598"/>
            <a:ext cx="13643580" cy="70800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212282" y="1439193"/>
            <a:ext cx="1364358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5494" y="8758190"/>
            <a:ext cx="3790368" cy="955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iming>
    <p:tnLst>
      <p:par>
        <p:cTn id="1" dur="indefinite" restart="never" nodeType="tmRoot"/>
      </p:par>
    </p:tnLst>
  </p:timing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212282" y="3115598"/>
            <a:ext cx="13643580" cy="70800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212282" y="1439193"/>
            <a:ext cx="1364358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6339" y="8579751"/>
            <a:ext cx="3790368" cy="955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679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iming>
    <p:tnLst>
      <p:par>
        <p:cTn id="1" dur="indefinite" restart="never" nodeType="tmRoot"/>
      </p:par>
    </p:tnLst>
  </p:timing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56451" y="8595564"/>
            <a:ext cx="2695097" cy="83338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882" y="0"/>
            <a:ext cx="7081520" cy="100584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4702758" y="4702760"/>
            <a:ext cx="10058400" cy="652882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212282" y="3115598"/>
            <a:ext cx="13643580" cy="70800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212282" y="1439193"/>
            <a:ext cx="1364358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72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3"/>
          <p:cNvSpPr txBox="1">
            <a:spLocks/>
          </p:cNvSpPr>
          <p:nvPr/>
        </p:nvSpPr>
        <p:spPr>
          <a:xfrm>
            <a:off x="5257800" y="387518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1959</TotalTime>
  <Words>68</Words>
  <Application>Microsoft Office PowerPoint</Application>
  <PresentationFormat>Custom</PresentationFormat>
  <Paragraphs>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Franklin Gothic Book</vt:lpstr>
      <vt:lpstr>Franklin Gothic Demi Cond</vt:lpstr>
      <vt:lpstr>Franklin Gothic Medium</vt:lpstr>
      <vt:lpstr>ITC Franklin Gothic Book</vt:lpstr>
      <vt:lpstr>2_UVA GEN inside 6</vt:lpstr>
      <vt:lpstr>3_UVA GEN inside 6</vt:lpstr>
      <vt:lpstr>4_UVA GEN inside 6</vt:lpstr>
      <vt:lpstr>6_UVA GEN inside 6</vt:lpstr>
      <vt:lpstr>5_UVA GEN inside 6</vt:lpstr>
      <vt:lpstr>PowerPoint Presentation</vt:lpstr>
    </vt:vector>
  </TitlesOfParts>
  <Company>Circle120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Morris, Pamela A *HS</cp:lastModifiedBy>
  <cp:revision>122</cp:revision>
  <cp:lastPrinted>2019-08-01T15:51:17Z</cp:lastPrinted>
  <dcterms:created xsi:type="dcterms:W3CDTF">2017-10-18T15:58:36Z</dcterms:created>
  <dcterms:modified xsi:type="dcterms:W3CDTF">2023-07-28T15:48:55Z</dcterms:modified>
</cp:coreProperties>
</file>