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19456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5" autoAdjust="0"/>
    <p:restoredTop sz="83845" autoAdjust="0"/>
  </p:normalViewPr>
  <p:slideViewPr>
    <p:cSldViewPr snapToGrid="0" snapToObjects="1">
      <p:cViewPr varScale="1">
        <p:scale>
          <a:sx n="40" d="100"/>
          <a:sy n="40" d="100"/>
        </p:scale>
        <p:origin x="1254" y="78"/>
      </p:cViewPr>
      <p:guideLst>
        <p:guide orient="horz" pos="5184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3550" y="1793875"/>
            <a:ext cx="645953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33550" y="1793875"/>
            <a:ext cx="645953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746672" y="1758374"/>
            <a:ext cx="16493829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9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9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1347" y="-308009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8441" y="14228740"/>
            <a:ext cx="9126662" cy="2106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042" y="13666128"/>
            <a:ext cx="4386851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050" y="14065471"/>
            <a:ext cx="3804843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478766" y="3516412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038861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038861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478766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918671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918671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3038861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8478766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918671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3038861" y="1155228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478766" y="1155228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1970</TotalTime>
  <Words>138</Words>
  <Application>Microsoft Office PowerPoint</Application>
  <PresentationFormat>Custom</PresentationFormat>
  <Paragraphs>29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135</cp:revision>
  <cp:lastPrinted>2019-08-01T15:51:17Z</cp:lastPrinted>
  <dcterms:created xsi:type="dcterms:W3CDTF">2017-10-18T15:58:36Z</dcterms:created>
  <dcterms:modified xsi:type="dcterms:W3CDTF">2020-01-21T16:54:29Z</dcterms:modified>
</cp:coreProperties>
</file>