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8" d="100"/>
          <a:sy n="28" d="100"/>
        </p:scale>
        <p:origin x="1164" y="60"/>
      </p:cViewPr>
      <p:guideLst>
        <p:guide orient="horz" pos="5184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3550" y="1793875"/>
            <a:ext cx="64595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3550" y="1793875"/>
            <a:ext cx="645953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2" y="1758374"/>
            <a:ext cx="16493829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9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308009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2615" y="150668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2" y="13666128"/>
            <a:ext cx="4386851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50" y="14065471"/>
            <a:ext cx="3804843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78766" y="351641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038861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038861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478766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918671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918671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038861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8478766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918671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3038861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478766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13918671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1969</TotalTime>
  <Words>145</Words>
  <Application>Microsoft Office PowerPoint</Application>
  <PresentationFormat>Custom</PresentationFormat>
  <Paragraphs>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136</cp:revision>
  <cp:lastPrinted>2019-08-01T15:51:17Z</cp:lastPrinted>
  <dcterms:created xsi:type="dcterms:W3CDTF">2017-10-18T15:58:36Z</dcterms:created>
  <dcterms:modified xsi:type="dcterms:W3CDTF">2023-07-28T15:54:36Z</dcterms:modified>
</cp:coreProperties>
</file>