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4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55" r:id="rId1"/>
    <p:sldMasterId id="2147483779" r:id="rId2"/>
    <p:sldMasterId id="2147483782" r:id="rId3"/>
    <p:sldMasterId id="2147483789" r:id="rId4"/>
    <p:sldMasterId id="2147483785" r:id="rId5"/>
  </p:sldMasterIdLst>
  <p:notesMasterIdLst>
    <p:notesMasterId r:id="rId7"/>
  </p:notesMasterIdLst>
  <p:sldIdLst>
    <p:sldId id="258" r:id="rId6"/>
  </p:sldIdLst>
  <p:sldSz cx="25603200" cy="16459200"/>
  <p:notesSz cx="9926638" cy="14355763"/>
  <p:defaultTextStyle>
    <a:defPPr>
      <a:defRPr lang="en-US"/>
    </a:defPPr>
    <a:lvl1pPr marL="0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1pPr>
    <a:lvl2pPr marL="731441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2pPr>
    <a:lvl3pPr marL="1462881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3pPr>
    <a:lvl4pPr marL="2194322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4pPr>
    <a:lvl5pPr marL="2925761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5pPr>
    <a:lvl6pPr marL="3657202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6pPr>
    <a:lvl7pPr marL="4388642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7pPr>
    <a:lvl8pPr marL="5120083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8pPr>
    <a:lvl9pPr marL="5851522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5184" userDrawn="1">
          <p15:clr>
            <a:srgbClr val="A4A3A4"/>
          </p15:clr>
        </p15:guide>
        <p15:guide id="2" pos="806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232D48"/>
    <a:srgbClr val="E572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975" autoAdjust="0"/>
    <p:restoredTop sz="83845" autoAdjust="0"/>
  </p:normalViewPr>
  <p:slideViewPr>
    <p:cSldViewPr snapToGrid="0" snapToObjects="1">
      <p:cViewPr varScale="1">
        <p:scale>
          <a:sx n="28" d="100"/>
          <a:sy n="28" d="100"/>
        </p:scale>
        <p:origin x="844" y="60"/>
      </p:cViewPr>
      <p:guideLst>
        <p:guide orient="horz" pos="5184"/>
        <p:guide pos="8064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1543" cy="720281"/>
          </a:xfrm>
          <a:prstGeom prst="rect">
            <a:avLst/>
          </a:prstGeom>
        </p:spPr>
        <p:txBody>
          <a:bodyPr vert="horz" lIns="138741" tIns="69371" rIns="138741" bIns="69371" rtlCol="0"/>
          <a:lstStyle>
            <a:lvl1pPr algn="l">
              <a:defRPr sz="18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622798" y="0"/>
            <a:ext cx="4301543" cy="720281"/>
          </a:xfrm>
          <a:prstGeom prst="rect">
            <a:avLst/>
          </a:prstGeom>
        </p:spPr>
        <p:txBody>
          <a:bodyPr vert="horz" lIns="138741" tIns="69371" rIns="138741" bIns="69371" rtlCol="0"/>
          <a:lstStyle>
            <a:lvl1pPr algn="r">
              <a:defRPr sz="1800"/>
            </a:lvl1pPr>
          </a:lstStyle>
          <a:p>
            <a:fld id="{96088072-BDA9-6E4F-B105-7B1A78A8ADB9}" type="datetimeFigureOut">
              <a:rPr lang="en-US" smtClean="0"/>
              <a:t>7/28/2023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95388" y="1793875"/>
            <a:ext cx="7535862" cy="4845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138741" tIns="69371" rIns="138741" bIns="69371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92664" y="6908710"/>
            <a:ext cx="7941310" cy="5652582"/>
          </a:xfrm>
          <a:prstGeom prst="rect">
            <a:avLst/>
          </a:prstGeom>
        </p:spPr>
        <p:txBody>
          <a:bodyPr vert="horz" lIns="138741" tIns="69371" rIns="138741" bIns="69371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13635485"/>
            <a:ext cx="4301543" cy="720279"/>
          </a:xfrm>
          <a:prstGeom prst="rect">
            <a:avLst/>
          </a:prstGeom>
        </p:spPr>
        <p:txBody>
          <a:bodyPr vert="horz" lIns="138741" tIns="69371" rIns="138741" bIns="69371" rtlCol="0" anchor="b"/>
          <a:lstStyle>
            <a:lvl1pPr algn="l">
              <a:defRPr sz="18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622798" y="13635485"/>
            <a:ext cx="4301543" cy="720279"/>
          </a:xfrm>
          <a:prstGeom prst="rect">
            <a:avLst/>
          </a:prstGeom>
        </p:spPr>
        <p:txBody>
          <a:bodyPr vert="horz" lIns="138741" tIns="69371" rIns="138741" bIns="69371" rtlCol="0" anchor="b"/>
          <a:lstStyle>
            <a:lvl1pPr algn="r">
              <a:defRPr sz="1800"/>
            </a:lvl1pPr>
          </a:lstStyle>
          <a:p>
            <a:fld id="{1EE98D62-B45A-744B-ABD8-DE24AC80EF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49691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1pPr>
    <a:lvl2pPr marL="731441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2pPr>
    <a:lvl3pPr marL="1462881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3pPr>
    <a:lvl4pPr marL="2194322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4pPr>
    <a:lvl5pPr marL="2925761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5pPr>
    <a:lvl6pPr marL="3657202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6pPr>
    <a:lvl7pPr marL="4388642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7pPr>
    <a:lvl8pPr marL="5120083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8pPr>
    <a:lvl9pPr marL="5851522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95388" y="1793875"/>
            <a:ext cx="7535862" cy="4845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>
                <a:latin typeface="Franklin Gothic Book" panose="020B0503020102020204" pitchFamily="34" charset="0"/>
              </a:rPr>
              <a:t>Directions:</a:t>
            </a:r>
          </a:p>
          <a:p>
            <a:pPr marL="457200" indent="-457200">
              <a:buAutoNum type="arabicPeriod"/>
            </a:pPr>
            <a:r>
              <a:rPr lang="en-US" baseline="0" dirty="0" smtClean="0">
                <a:latin typeface="Franklin Gothic Book" panose="020B0503020102020204" pitchFamily="34" charset="0"/>
              </a:rPr>
              <a:t>Enter name on first line, credentials under name on second line.</a:t>
            </a:r>
          </a:p>
          <a:p>
            <a:pPr marL="457200" indent="-457200">
              <a:buAutoNum type="arabicPeriod"/>
            </a:pPr>
            <a:r>
              <a:rPr lang="en-US" baseline="0" dirty="0" smtClean="0">
                <a:latin typeface="Franklin Gothic Book" panose="020B0503020102020204" pitchFamily="34" charset="0"/>
              </a:rPr>
              <a:t>Credentials are listed in this order: Highest Earned Degree, Licensure (RN), State designations or requirements, National Certifications, Awards and Honors, Other Recognitions</a:t>
            </a:r>
          </a:p>
          <a:p>
            <a:pPr marL="0" indent="0">
              <a:buNone/>
            </a:pPr>
            <a:endParaRPr lang="en-US" baseline="0" dirty="0" smtClean="0">
              <a:latin typeface="Franklin Gothic Book" panose="020B0503020102020204" pitchFamily="34" charset="0"/>
            </a:endParaRPr>
          </a:p>
          <a:p>
            <a:pPr marL="0" indent="0">
              <a:buNone/>
            </a:pPr>
            <a:r>
              <a:rPr lang="en-US" baseline="0" dirty="0" smtClean="0">
                <a:latin typeface="Franklin Gothic Book" panose="020B0503020102020204" pitchFamily="34" charset="0"/>
              </a:rPr>
              <a:t>More information on displaying credentials can be found at: https://www.nursingworld.org/~48fdf9/globalassets/certification/renewals/how-to-display-your-credentials.</a:t>
            </a:r>
          </a:p>
          <a:p>
            <a:pPr marL="0" indent="0">
              <a:buNone/>
            </a:pPr>
            <a:endParaRPr lang="en-US" baseline="0" dirty="0" smtClean="0">
              <a:latin typeface="Franklin Gothic Book" panose="020B0503020102020204" pitchFamily="34" charset="0"/>
            </a:endParaRPr>
          </a:p>
          <a:p>
            <a:pPr marL="0" indent="0">
              <a:buFontTx/>
              <a:buNone/>
            </a:pPr>
            <a:endParaRPr lang="en-US" baseline="0" dirty="0" smtClean="0">
              <a:latin typeface="Franklin Gothic Book" panose="020B0503020102020204" pitchFamily="34" charset="0"/>
            </a:endParaRPr>
          </a:p>
          <a:p>
            <a:pPr marL="457200" indent="-457200">
              <a:buAutoNum type="arabicPeriod"/>
            </a:pPr>
            <a:endParaRPr lang="en-US" dirty="0">
              <a:latin typeface="Franklin Gothic Book" panose="020B05030201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E98D62-B45A-744B-ABD8-DE24AC80EF2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36627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038673" y="2426996"/>
            <a:ext cx="22434976" cy="2743200"/>
          </a:xfrm>
          <a:prstGeom prst="rect">
            <a:avLst/>
          </a:prstGeom>
        </p:spPr>
        <p:txBody>
          <a:bodyPr anchor="ctr" anchorCtr="0"/>
          <a:lstStyle>
            <a:lvl1pPr>
              <a:defRPr b="1" i="0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038674" y="5170201"/>
            <a:ext cx="22434972" cy="1158554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 b="1" i="0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037782" y="6282355"/>
            <a:ext cx="22435863" cy="7551422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 baseline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/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/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249389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038673" y="2426996"/>
            <a:ext cx="22434976" cy="2743200"/>
          </a:xfrm>
          <a:prstGeom prst="rect">
            <a:avLst/>
          </a:prstGeom>
        </p:spPr>
        <p:txBody>
          <a:bodyPr anchor="ctr" anchorCtr="0"/>
          <a:lstStyle>
            <a:lvl1pPr>
              <a:defRPr baseline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038674" y="5170201"/>
            <a:ext cx="22434972" cy="1158554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 b="1" i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037782" y="6282355"/>
            <a:ext cx="22435863" cy="7551422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/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/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038673" y="2426996"/>
            <a:ext cx="22434976" cy="2743200"/>
          </a:xfrm>
          <a:prstGeom prst="rect">
            <a:avLst/>
          </a:prstGeom>
        </p:spPr>
        <p:txBody>
          <a:bodyPr anchor="ctr" anchorCtr="0"/>
          <a:lstStyle>
            <a:lvl1pPr>
              <a:defRPr b="1" i="0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038674" y="5170201"/>
            <a:ext cx="22434972" cy="1158554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037782" y="6282355"/>
            <a:ext cx="22435863" cy="7551422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Title 1"/>
          <p:cNvSpPr>
            <a:spLocks noGrp="1"/>
          </p:cNvSpPr>
          <p:nvPr userDrawn="1"/>
        </p:nvSpPr>
        <p:spPr>
          <a:xfrm>
            <a:off x="2037784" y="1758375"/>
            <a:ext cx="19242801" cy="1423807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>
            <a:lvl1pPr algn="l" defTabSz="201694" rtl="0" eaLnBrk="1" latinLnBrk="0" hangingPunct="1">
              <a:lnSpc>
                <a:spcPts val="1765"/>
              </a:lnSpc>
              <a:spcBef>
                <a:spcPct val="0"/>
              </a:spcBef>
              <a:buNone/>
              <a:defRPr sz="1765" b="1" i="0" kern="1200" cap="none" baseline="0">
                <a:solidFill>
                  <a:srgbClr val="E5720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sz="11500" dirty="0" smtClean="0">
                <a:latin typeface="Franklin Gothic Demi Cond" panose="020B0706030402020204" pitchFamily="34" charset="0"/>
              </a:rPr>
              <a:t>OUR CERTIFIED NURSES</a:t>
            </a:r>
            <a:endParaRPr lang="en-US" sz="11500" dirty="0">
              <a:latin typeface="Franklin Gothic Demi Cond" panose="020B0706030402020204" pitchFamily="34" charset="0"/>
            </a:endParaRPr>
          </a:p>
        </p:txBody>
      </p:sp>
    </p:spTree>
    <p:extLst/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/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038673" y="2426996"/>
            <a:ext cx="22434976" cy="2743200"/>
          </a:xfrm>
          <a:prstGeom prst="rect">
            <a:avLst/>
          </a:prstGeom>
        </p:spPr>
        <p:txBody>
          <a:bodyPr anchor="ctr" anchorCtr="0"/>
          <a:lstStyle>
            <a:lvl1pPr>
              <a:defRPr b="1" i="0" cap="none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038674" y="5170201"/>
            <a:ext cx="22434972" cy="1158554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 baseline="0"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037782" y="6282355"/>
            <a:ext cx="22435863" cy="7551422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/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/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038673" y="2426996"/>
            <a:ext cx="22434976" cy="2743200"/>
          </a:xfrm>
          <a:prstGeom prst="rect">
            <a:avLst/>
          </a:prstGeom>
        </p:spPr>
        <p:txBody>
          <a:bodyPr anchor="ctr" anchorCtr="0"/>
          <a:lstStyle>
            <a:lvl1pPr>
              <a:defRPr b="1" i="0" cap="none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038674" y="5170201"/>
            <a:ext cx="22434972" cy="1158554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 cap="none" baseline="0"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037782" y="6282355"/>
            <a:ext cx="22435863" cy="7551422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/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.png"/><Relationship Id="rId4" Type="http://schemas.openxmlformats.org/officeDocument/2006/relationships/image" Target="../media/image3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theme" Target="../theme/theme4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theme" Target="../theme/theme5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0"/>
            <a:ext cx="25603200" cy="16459200"/>
          </a:xfrm>
          <a:prstGeom prst="rect">
            <a:avLst/>
          </a:prstGeom>
          <a:solidFill>
            <a:srgbClr val="E572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 cap="none" baseline="0" dirty="0"/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996702" y="5098254"/>
            <a:ext cx="22471779" cy="1158554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996702" y="2355043"/>
            <a:ext cx="22471779" cy="27432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12700" y="14062495"/>
            <a:ext cx="4458361" cy="136966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335" y="0"/>
            <a:ext cx="11663680" cy="16459200"/>
          </a:xfrm>
          <a:prstGeom prst="rect">
            <a:avLst/>
          </a:prstGeom>
        </p:spPr>
      </p:pic>
      <p:sp>
        <p:nvSpPr>
          <p:cNvPr id="12" name="Rectangle 11"/>
          <p:cNvSpPr/>
          <p:nvPr userDrawn="1"/>
        </p:nvSpPr>
        <p:spPr>
          <a:xfrm rot="5400000">
            <a:off x="-7691931" y="7691934"/>
            <a:ext cx="16459200" cy="1075335"/>
          </a:xfrm>
          <a:prstGeom prst="rect">
            <a:avLst/>
          </a:prstGeom>
          <a:solidFill>
            <a:srgbClr val="232D4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/>
          </a:p>
        </p:txBody>
      </p:sp>
    </p:spTree>
    <p:extLst>
      <p:ext uri="{BB962C8B-B14F-4D97-AF65-F5344CB8AC3E}">
        <p14:creationId xmlns:p14="http://schemas.microsoft.com/office/powerpoint/2010/main" val="21249921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6" r:id="rId1"/>
    <p:sldLayoutId id="2147483788" r:id="rId2"/>
  </p:sldLayoutIdLst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chemeClr val="bg2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chemeClr val="bg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0"/>
            <a:ext cx="25603200" cy="16459200"/>
          </a:xfrm>
          <a:prstGeom prst="rect">
            <a:avLst/>
          </a:prstGeom>
          <a:solidFill>
            <a:srgbClr val="232D4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 dirty="0">
              <a:latin typeface="Franklin Gothic Medium" panose="020B0603020102020204" pitchFamily="34" charset="0"/>
            </a:endParaRPr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996702" y="5098254"/>
            <a:ext cx="22471779" cy="1158554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996702" y="2355043"/>
            <a:ext cx="22471779" cy="27432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12700" y="14062495"/>
            <a:ext cx="4458361" cy="136966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529905" y="-308009"/>
            <a:ext cx="11663680" cy="16459200"/>
          </a:xfrm>
          <a:prstGeom prst="rect">
            <a:avLst/>
          </a:prstGeom>
        </p:spPr>
      </p:pic>
      <p:sp>
        <p:nvSpPr>
          <p:cNvPr id="12" name="Rectangle 11"/>
          <p:cNvSpPr/>
          <p:nvPr userDrawn="1"/>
        </p:nvSpPr>
        <p:spPr>
          <a:xfrm rot="5400000">
            <a:off x="-7691931" y="7691934"/>
            <a:ext cx="16459200" cy="1075335"/>
          </a:xfrm>
          <a:prstGeom prst="rect">
            <a:avLst/>
          </a:prstGeom>
          <a:solidFill>
            <a:srgbClr val="E572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/>
          </a:p>
        </p:txBody>
      </p:sp>
    </p:spTree>
    <p:extLst>
      <p:ext uri="{BB962C8B-B14F-4D97-AF65-F5344CB8AC3E}">
        <p14:creationId xmlns:p14="http://schemas.microsoft.com/office/powerpoint/2010/main" val="19277021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0" r:id="rId1"/>
    <p:sldLayoutId id="2147483781" r:id="rId2"/>
  </p:sldLayoutIdLst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chemeClr val="bg2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chemeClr val="bg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 rot="5400000">
            <a:off x="-7691931" y="7691934"/>
            <a:ext cx="16459200" cy="1075335"/>
          </a:xfrm>
          <a:prstGeom prst="rect">
            <a:avLst/>
          </a:prstGeom>
          <a:solidFill>
            <a:srgbClr val="232D4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/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996702" y="5098254"/>
            <a:ext cx="22471779" cy="1158554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996702" y="2355043"/>
            <a:ext cx="22471779" cy="27432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75337" y="2"/>
            <a:ext cx="10314432" cy="164592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78113" y="15143060"/>
            <a:ext cx="3790368" cy="955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25095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3" r:id="rId1"/>
    <p:sldLayoutId id="2147483784" r:id="rId2"/>
  </p:sldLayoutIdLst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rgbClr val="E57200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rgbClr val="E57200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43383" y="13666129"/>
            <a:ext cx="5117993" cy="1763059"/>
          </a:xfrm>
          <a:prstGeom prst="rect">
            <a:avLst/>
          </a:prstGeom>
        </p:spPr>
      </p:pic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996702" y="5098254"/>
            <a:ext cx="22471779" cy="1158554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996702" y="2355043"/>
            <a:ext cx="22471779" cy="27432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1267946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0" r:id="rId1"/>
    <p:sldLayoutId id="2147483791" r:id="rId2"/>
  </p:sldLayoutIdLst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rgbClr val="E57200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rgbClr val="E57200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22392" y="14065471"/>
            <a:ext cx="4438984" cy="136371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335" y="0"/>
            <a:ext cx="11663680" cy="16459200"/>
          </a:xfrm>
          <a:prstGeom prst="rect">
            <a:avLst/>
          </a:prstGeom>
        </p:spPr>
      </p:pic>
      <p:sp>
        <p:nvSpPr>
          <p:cNvPr id="12" name="Rectangle 11"/>
          <p:cNvSpPr/>
          <p:nvPr userDrawn="1"/>
        </p:nvSpPr>
        <p:spPr>
          <a:xfrm rot="5400000">
            <a:off x="-7691931" y="7691934"/>
            <a:ext cx="16459200" cy="1075335"/>
          </a:xfrm>
          <a:prstGeom prst="rect">
            <a:avLst/>
          </a:prstGeom>
          <a:solidFill>
            <a:srgbClr val="E572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/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996702" y="5098254"/>
            <a:ext cx="22471779" cy="1158554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996702" y="2355043"/>
            <a:ext cx="22471779" cy="27432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9427277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6" r:id="rId1"/>
    <p:sldLayoutId id="2147483787" r:id="rId2"/>
  </p:sldLayoutIdLst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rgbClr val="E57200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rgbClr val="E57200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7642742" y="3516412"/>
            <a:ext cx="5029200" cy="2286000"/>
          </a:xfrm>
          <a:solidFill>
            <a:srgbClr val="232D48"/>
          </a:solidFill>
        </p:spPr>
        <p:txBody>
          <a:bodyPr anchor="ctr" anchorCtr="0"/>
          <a:lstStyle/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Nightingale 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20" name="Text Placeholder 3"/>
          <p:cNvSpPr txBox="1">
            <a:spLocks/>
          </p:cNvSpPr>
          <p:nvPr/>
        </p:nvSpPr>
        <p:spPr>
          <a:xfrm>
            <a:off x="2202837" y="3516412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5" name="Text Placeholder 3"/>
          <p:cNvSpPr txBox="1">
            <a:spLocks/>
          </p:cNvSpPr>
          <p:nvPr/>
        </p:nvSpPr>
        <p:spPr>
          <a:xfrm>
            <a:off x="2202837" y="6195037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6" name="Text Placeholder 3"/>
          <p:cNvSpPr txBox="1">
            <a:spLocks/>
          </p:cNvSpPr>
          <p:nvPr/>
        </p:nvSpPr>
        <p:spPr>
          <a:xfrm>
            <a:off x="7642742" y="6195037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91440" tIns="45720" rIns="91440" bIns="45720" rtlCol="0" anchor="ctr" anchorCtr="0">
            <a:noAutofit/>
          </a:bodyPr>
          <a:lstStyle>
            <a:lvl1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554726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•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776617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–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998508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»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220398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4228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6417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86070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Nightingale 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7" name="Text Placeholder 3"/>
          <p:cNvSpPr txBox="1">
            <a:spLocks/>
          </p:cNvSpPr>
          <p:nvPr/>
        </p:nvSpPr>
        <p:spPr>
          <a:xfrm>
            <a:off x="13082647" y="3516412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91440" tIns="45720" rIns="91440" bIns="45720" rtlCol="0" anchor="ctr" anchorCtr="0">
            <a:noAutofit/>
          </a:bodyPr>
          <a:lstStyle>
            <a:lvl1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554726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•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776617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–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998508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»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220398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4228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6417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86070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Nightingale 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8" name="Text Placeholder 3"/>
          <p:cNvSpPr txBox="1">
            <a:spLocks/>
          </p:cNvSpPr>
          <p:nvPr/>
        </p:nvSpPr>
        <p:spPr>
          <a:xfrm>
            <a:off x="13082647" y="6195037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91440" tIns="45720" rIns="91440" bIns="45720" rtlCol="0" anchor="ctr" anchorCtr="0">
            <a:noAutofit/>
          </a:bodyPr>
          <a:lstStyle>
            <a:lvl1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554726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•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776617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–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998508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»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220398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4228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6417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86070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Nightingale 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9" name="Text Placeholder 3"/>
          <p:cNvSpPr txBox="1">
            <a:spLocks/>
          </p:cNvSpPr>
          <p:nvPr/>
        </p:nvSpPr>
        <p:spPr>
          <a:xfrm>
            <a:off x="2202837" y="8873662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0" name="Text Placeholder 3"/>
          <p:cNvSpPr txBox="1">
            <a:spLocks/>
          </p:cNvSpPr>
          <p:nvPr/>
        </p:nvSpPr>
        <p:spPr>
          <a:xfrm>
            <a:off x="7642742" y="8873662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1" name="Text Placeholder 3"/>
          <p:cNvSpPr txBox="1">
            <a:spLocks/>
          </p:cNvSpPr>
          <p:nvPr/>
        </p:nvSpPr>
        <p:spPr>
          <a:xfrm>
            <a:off x="13082647" y="8873662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2" name="Text Placeholder 3"/>
          <p:cNvSpPr txBox="1">
            <a:spLocks/>
          </p:cNvSpPr>
          <p:nvPr/>
        </p:nvSpPr>
        <p:spPr>
          <a:xfrm>
            <a:off x="2202837" y="11552287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5" name="Text Placeholder 3"/>
          <p:cNvSpPr txBox="1">
            <a:spLocks/>
          </p:cNvSpPr>
          <p:nvPr/>
        </p:nvSpPr>
        <p:spPr>
          <a:xfrm>
            <a:off x="18522552" y="3516412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6" name="Text Placeholder 3"/>
          <p:cNvSpPr txBox="1">
            <a:spLocks/>
          </p:cNvSpPr>
          <p:nvPr/>
        </p:nvSpPr>
        <p:spPr>
          <a:xfrm>
            <a:off x="18522552" y="6195037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7" name="Text Placeholder 3"/>
          <p:cNvSpPr txBox="1">
            <a:spLocks/>
          </p:cNvSpPr>
          <p:nvPr/>
        </p:nvSpPr>
        <p:spPr>
          <a:xfrm>
            <a:off x="18522552" y="8873662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8" name="Text Placeholder 3"/>
          <p:cNvSpPr txBox="1">
            <a:spLocks/>
          </p:cNvSpPr>
          <p:nvPr/>
        </p:nvSpPr>
        <p:spPr>
          <a:xfrm>
            <a:off x="7642742" y="11548300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9" name="Text Placeholder 3"/>
          <p:cNvSpPr txBox="1">
            <a:spLocks/>
          </p:cNvSpPr>
          <p:nvPr/>
        </p:nvSpPr>
        <p:spPr>
          <a:xfrm>
            <a:off x="13082647" y="11546514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</p:spTree>
    <p:extLst>
      <p:ext uri="{BB962C8B-B14F-4D97-AF65-F5344CB8AC3E}">
        <p14:creationId xmlns:p14="http://schemas.microsoft.com/office/powerpoint/2010/main" val="158374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Grid">
      <a:maj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ajorFont>
      <a:min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3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4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6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5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Angle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1974</TotalTime>
  <Words>166</Words>
  <Application>Microsoft Office PowerPoint</Application>
  <PresentationFormat>Custom</PresentationFormat>
  <Paragraphs>37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5</vt:i4>
      </vt:variant>
      <vt:variant>
        <vt:lpstr>Slide Titles</vt:lpstr>
      </vt:variant>
      <vt:variant>
        <vt:i4>1</vt:i4>
      </vt:variant>
    </vt:vector>
  </HeadingPairs>
  <TitlesOfParts>
    <vt:vector size="12" baseType="lpstr">
      <vt:lpstr>Arial</vt:lpstr>
      <vt:lpstr>Calibri</vt:lpstr>
      <vt:lpstr>Franklin Gothic Book</vt:lpstr>
      <vt:lpstr>Franklin Gothic Demi Cond</vt:lpstr>
      <vt:lpstr>Franklin Gothic Medium</vt:lpstr>
      <vt:lpstr>ITC Franklin Gothic Book</vt:lpstr>
      <vt:lpstr>2_UVA GEN inside 6</vt:lpstr>
      <vt:lpstr>3_UVA GEN inside 6</vt:lpstr>
      <vt:lpstr>4_UVA GEN inside 6</vt:lpstr>
      <vt:lpstr>6_UVA GEN inside 6</vt:lpstr>
      <vt:lpstr>5_UVA GEN inside 6</vt:lpstr>
      <vt:lpstr>PowerPoint Presentation</vt:lpstr>
    </vt:vector>
  </TitlesOfParts>
  <Company>Circle120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Therese Vincent</dc:creator>
  <cp:lastModifiedBy>Morris, Pamela A *HS</cp:lastModifiedBy>
  <cp:revision>142</cp:revision>
  <cp:lastPrinted>2019-08-01T15:51:17Z</cp:lastPrinted>
  <dcterms:created xsi:type="dcterms:W3CDTF">2017-10-18T15:58:36Z</dcterms:created>
  <dcterms:modified xsi:type="dcterms:W3CDTF">2023-07-28T15:56:23Z</dcterms:modified>
</cp:coreProperties>
</file>