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770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2149</TotalTime>
  <Words>180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146</cp:revision>
  <cp:lastPrinted>2019-08-01T15:51:17Z</cp:lastPrinted>
  <dcterms:created xsi:type="dcterms:W3CDTF">2017-10-18T15:58:36Z</dcterms:created>
  <dcterms:modified xsi:type="dcterms:W3CDTF">2023-07-28T15:57:27Z</dcterms:modified>
</cp:coreProperties>
</file>