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219456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912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30" d="100"/>
          <a:sy n="30" d="100"/>
        </p:scale>
        <p:origin x="1638" y="114"/>
      </p:cViewPr>
      <p:guideLst>
        <p:guide orient="horz" pos="6912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1/21/2020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136775" y="1793875"/>
            <a:ext cx="565308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136775" y="1793875"/>
            <a:ext cx="565308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5" y="2344501"/>
            <a:ext cx="19242801" cy="189840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3800" dirty="0" smtClean="0">
                <a:latin typeface="Franklin Gothic Demi Cond" panose="020B0706030402020204" pitchFamily="34" charset="0"/>
              </a:rPr>
              <a:t>OUR CERTIFIED NURSES</a:t>
            </a:r>
            <a:endParaRPr lang="en-US" sz="13800" dirty="0"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3235995"/>
            <a:ext cx="22434976" cy="36576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6893601"/>
            <a:ext cx="22434972" cy="1544739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3" y="8376473"/>
            <a:ext cx="22435863" cy="10068563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219456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1" y="18749994"/>
            <a:ext cx="4458361" cy="18262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410679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1A51F3C6-F2FF-A742-B818-B8178196AE3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7" y="1"/>
            <a:ext cx="13746481" cy="21945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xmlns:lc="http://schemas.openxmlformats.org/drawingml/2006/lockedCanvas" id="{97550715-C01E-974C-8074-511A83C6726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1493" y="19119017"/>
            <a:ext cx="11910612" cy="2748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iming>
    <p:tnLst>
      <p:par>
        <p:cTn id="1" dur="indefinite" restart="never" nodeType="tmRoot"/>
      </p:par>
    </p:tnLst>
  </p:timing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4" y="18221506"/>
            <a:ext cx="5117993" cy="2350745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8753962"/>
            <a:ext cx="4438984" cy="1818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219456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10435131" y="10435135"/>
            <a:ext cx="219456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3" y="6797672"/>
            <a:ext cx="22471779" cy="1544739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3" y="3140057"/>
            <a:ext cx="22471779" cy="365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5412946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344882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54129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8091571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1077019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3444834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9" name="Text Placeholder 3"/>
          <p:cNvSpPr txBox="1">
            <a:spLocks/>
          </p:cNvSpPr>
          <p:nvPr/>
        </p:nvSpPr>
        <p:spPr>
          <a:xfrm>
            <a:off x="13082647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1" name="Text Placeholder 3"/>
          <p:cNvSpPr txBox="1">
            <a:spLocks/>
          </p:cNvSpPr>
          <p:nvPr/>
        </p:nvSpPr>
        <p:spPr>
          <a:xfrm>
            <a:off x="18522552" y="135152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2202837" y="16127446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40" name="Text Placeholder 3"/>
          <p:cNvSpPr txBox="1">
            <a:spLocks/>
          </p:cNvSpPr>
          <p:nvPr/>
        </p:nvSpPr>
        <p:spPr>
          <a:xfrm>
            <a:off x="7642742" y="1611947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FFFFFF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FFFFFF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2150</TotalTime>
  <Words>187</Words>
  <Application>Microsoft Office PowerPoint</Application>
  <PresentationFormat>Custom</PresentationFormat>
  <Paragraphs>43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147</cp:revision>
  <cp:lastPrinted>2019-08-01T15:51:17Z</cp:lastPrinted>
  <dcterms:created xsi:type="dcterms:W3CDTF">2017-10-18T15:58:36Z</dcterms:created>
  <dcterms:modified xsi:type="dcterms:W3CDTF">2020-01-21T17:02:21Z</dcterms:modified>
</cp:coreProperties>
</file>