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219456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912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21" d="100"/>
          <a:sy n="21" d="100"/>
        </p:scale>
        <p:origin x="1404" y="60"/>
      </p:cViewPr>
      <p:guideLst>
        <p:guide orient="horz" pos="6912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36775" y="1793875"/>
            <a:ext cx="565308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36775" y="1793875"/>
            <a:ext cx="5653088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2037785" y="2344501"/>
            <a:ext cx="19242801" cy="189840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380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13800" dirty="0"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19456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1" y="18749994"/>
            <a:ext cx="4458361" cy="18262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19456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1" y="18749994"/>
            <a:ext cx="4458361" cy="18262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410679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A51F3C6-F2FF-A742-B818-B8178196AE3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7" y="1"/>
            <a:ext cx="13746481" cy="2194560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78114" y="20553260"/>
            <a:ext cx="3790368" cy="955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iming>
    <p:tnLst>
      <p:par>
        <p:cTn id="1" dur="indefinite" restart="never" nodeType="tmRoot"/>
      </p:par>
    </p:tnLst>
  </p:timing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4" y="18221506"/>
            <a:ext cx="5117993" cy="2350745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18753962"/>
            <a:ext cx="4438984" cy="18182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642742" y="5412946"/>
            <a:ext cx="5029200" cy="2286000"/>
          </a:xfrm>
          <a:solidFill>
            <a:srgbClr val="232D48"/>
          </a:solidFill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2202837" y="541294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2202837" y="809157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7642742" y="809157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13082647" y="541294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13082647" y="809157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2202837" y="1077019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7642742" y="1077019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13082647" y="1077019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2" name="Text Placeholder 3"/>
          <p:cNvSpPr txBox="1">
            <a:spLocks/>
          </p:cNvSpPr>
          <p:nvPr/>
        </p:nvSpPr>
        <p:spPr>
          <a:xfrm>
            <a:off x="2202837" y="1344882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18522552" y="541294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18522552" y="809157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18522552" y="1077019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7642742" y="1344483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13082647" y="135152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1" name="Text Placeholder 3"/>
          <p:cNvSpPr txBox="1">
            <a:spLocks/>
          </p:cNvSpPr>
          <p:nvPr/>
        </p:nvSpPr>
        <p:spPr>
          <a:xfrm>
            <a:off x="18522552" y="135152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2202837" y="1612744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0" name="Text Placeholder 3"/>
          <p:cNvSpPr txBox="1">
            <a:spLocks/>
          </p:cNvSpPr>
          <p:nvPr/>
        </p:nvSpPr>
        <p:spPr>
          <a:xfrm>
            <a:off x="7642742" y="1611947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2150</TotalTime>
  <Words>187</Words>
  <Application>Microsoft Office PowerPoint</Application>
  <PresentationFormat>Custom</PresentationFormat>
  <Paragraphs>43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Morris, Pamela A *HS</cp:lastModifiedBy>
  <cp:revision>147</cp:revision>
  <cp:lastPrinted>2019-08-01T15:51:17Z</cp:lastPrinted>
  <dcterms:created xsi:type="dcterms:W3CDTF">2017-10-18T15:58:36Z</dcterms:created>
  <dcterms:modified xsi:type="dcterms:W3CDTF">2023-07-28T15:58:03Z</dcterms:modified>
</cp:coreProperties>
</file>