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1" d="100"/>
          <a:sy n="21" d="100"/>
        </p:scale>
        <p:origin x="1404" y="60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38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7" y="1"/>
            <a:ext cx="13746481" cy="219456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4" y="203246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12946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4882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274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7642742" y="1611947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3082647" y="161274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2150</TotalTime>
  <Words>194</Words>
  <Application>Microsoft Office PowerPoint</Application>
  <PresentationFormat>Custom</PresentationFormat>
  <Paragraphs>45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148</cp:revision>
  <cp:lastPrinted>2019-08-01T15:51:17Z</cp:lastPrinted>
  <dcterms:created xsi:type="dcterms:W3CDTF">2017-10-18T15:58:36Z</dcterms:created>
  <dcterms:modified xsi:type="dcterms:W3CDTF">2023-07-28T15:58:42Z</dcterms:modified>
</cp:coreProperties>
</file>