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  <p:sldMasterId id="2147483809" r:id="rId2"/>
    <p:sldMasterId id="2147483695" r:id="rId3"/>
    <p:sldMasterId id="2147483780" r:id="rId4"/>
    <p:sldMasterId id="2147483755" r:id="rId5"/>
    <p:sldMasterId id="2147483783" r:id="rId6"/>
    <p:sldMasterId id="2147483758" r:id="rId7"/>
    <p:sldMasterId id="2147483788" r:id="rId8"/>
    <p:sldMasterId id="2147483791" r:id="rId9"/>
    <p:sldMasterId id="2147483794" r:id="rId10"/>
  </p:sldMasterIdLst>
  <p:notesMasterIdLst>
    <p:notesMasterId r:id="rId12"/>
  </p:notesMasterIdLst>
  <p:sldIdLst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01"/>
    <p:restoredTop sz="94674"/>
  </p:normalViewPr>
  <p:slideViewPr>
    <p:cSldViewPr snapToGrid="0" snapToObjects="1">
      <p:cViewPr varScale="1">
        <p:scale>
          <a:sx n="111" d="100"/>
          <a:sy n="111" d="100"/>
        </p:scale>
        <p:origin x="12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88072-BDA9-6E4F-B105-7B1A78A8ADB9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5088B001-8AF8-5E41-BB83-7557FCA2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72" y="5970494"/>
            <a:ext cx="6696634" cy="586160"/>
          </a:xfrm>
          <a:prstGeom prst="rect">
            <a:avLst/>
          </a:prstGeom>
        </p:spPr>
        <p:txBody>
          <a:bodyPr anchor="ctr" anchorCtr="0"/>
          <a:lstStyle>
            <a:lvl1pPr>
              <a:defRPr sz="240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434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8012808" cy="314642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2997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692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9866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47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1873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868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712788" y="2613003"/>
            <a:ext cx="8027799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tx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 userDrawn="1"/>
        </p:nvSpPr>
        <p:spPr>
          <a:xfrm>
            <a:off x="357309" y="504638"/>
            <a:ext cx="9450122" cy="67235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5400" dirty="0" smtClean="0">
                <a:latin typeface="Franklin Gothic Demi Cond" panose="020B0706030402020204" pitchFamily="34" charset="0"/>
              </a:rPr>
              <a:t>OUR CERTIFIED </a:t>
            </a:r>
            <a:r>
              <a:rPr lang="en-US" sz="5400" dirty="0" smtClean="0">
                <a:latin typeface="Franklin Gothic Demi Cond" panose="020B0706030402020204" pitchFamily="34" charset="0"/>
              </a:rPr>
              <a:t>NURSES</a:t>
            </a:r>
            <a:endParaRPr lang="en-US" sz="5400" dirty="0"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1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980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9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7CEF2017-8077-2240-901B-3DD14100D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72" y="5970494"/>
            <a:ext cx="6696634" cy="586160"/>
          </a:xfrm>
          <a:prstGeom prst="rect">
            <a:avLst/>
          </a:prstGeom>
        </p:spPr>
        <p:txBody>
          <a:bodyPr anchor="ctr" anchorCtr="0"/>
          <a:lstStyle>
            <a:lvl1pPr>
              <a:defRPr sz="2400" b="1" i="0" cap="none" baseline="0">
                <a:solidFill>
                  <a:schemeClr val="accent1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553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0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7771326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7771644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bg2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976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5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7771326" cy="482731"/>
          </a:xfr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7771644" cy="3146425"/>
          </a:xfr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027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14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96" y="1011248"/>
            <a:ext cx="8012491" cy="1143000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28097" y="2154248"/>
            <a:ext cx="8012490" cy="482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935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727779" y="2617647"/>
            <a:ext cx="8012808" cy="314642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1pPr>
            <a:lvl2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2pPr>
            <a:lvl3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3pPr>
            <a:lvl4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4pPr>
            <a:lvl5pPr>
              <a:lnSpc>
                <a:spcPts val="1320"/>
              </a:lnSpc>
              <a:defRPr sz="1350" b="0" i="0" cap="none">
                <a:solidFill>
                  <a:schemeClr val="accent6"/>
                </a:solidFill>
                <a:latin typeface="Georgia" panose="02040502050405020303" pitchFamily="18" charset="0"/>
                <a:ea typeface="Georgia" panose="02040502050405020303" pitchFamily="18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393" y="5973544"/>
            <a:ext cx="1592272" cy="5721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9144000" cy="5795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5681709"/>
            <a:ext cx="9144000" cy="117629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7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4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tx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0A19CD-367E-844A-8AB8-7564700EFF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393" y="5973544"/>
            <a:ext cx="1592272" cy="5721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67E7516-9E45-2141-A2D4-6656F1D36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4925"/>
          <a:stretch/>
        </p:blipFill>
        <p:spPr>
          <a:xfrm>
            <a:off x="0" y="-6"/>
            <a:ext cx="9144000" cy="5795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30AE43E-0F93-9F49-8C4D-7074EDD1A0CE}"/>
              </a:ext>
            </a:extLst>
          </p:cNvPr>
          <p:cNvSpPr/>
          <p:nvPr userDrawn="1"/>
        </p:nvSpPr>
        <p:spPr>
          <a:xfrm>
            <a:off x="0" y="5681709"/>
            <a:ext cx="9144000" cy="117629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728097" y="2154250"/>
            <a:ext cx="777132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89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0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all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728097" y="2154250"/>
            <a:ext cx="777132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97" y="1011248"/>
            <a:ext cx="77713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89" y="594486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7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all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66264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2" y="5662649"/>
            <a:ext cx="2603466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accent6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5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bg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5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tx1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13106" y="2124270"/>
            <a:ext cx="8025636" cy="482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13106" y="981268"/>
            <a:ext cx="8025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73952"/>
            <a:ext cx="9144000" cy="384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4" y="5662649"/>
            <a:ext cx="2603462" cy="6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4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txStyles>
    <p:titleStyle>
      <a:lvl1pPr algn="l" defTabSz="342900" rtl="0" eaLnBrk="1" latinLnBrk="0" hangingPunct="1">
        <a:lnSpc>
          <a:spcPts val="3000"/>
        </a:lnSpc>
        <a:spcBef>
          <a:spcPct val="0"/>
        </a:spcBef>
        <a:buNone/>
        <a:defRPr sz="30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FontTx/>
        <a:buNone/>
        <a:defRPr sz="1800" b="1" i="0" kern="1200" cap="none" baseline="0">
          <a:solidFill>
            <a:schemeClr val="bg2"/>
          </a:solidFill>
          <a:latin typeface="Georgia" panose="02040502050405020303" pitchFamily="18" charset="0"/>
          <a:ea typeface="Georgia" panose="02040502050405020303" pitchFamily="18" charset="0"/>
          <a:cs typeface="Arial" panose="020B0604020202020204" pitchFamily="34" charset="0"/>
        </a:defRPr>
      </a:lvl1pPr>
      <a:lvl2pPr marL="0" indent="0" algn="l" defTabSz="342900" rtl="0" eaLnBrk="1" latinLnBrk="0" hangingPunct="1">
        <a:spcBef>
          <a:spcPct val="20000"/>
        </a:spcBef>
        <a:buFontTx/>
        <a:buNone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294814" y="3552724"/>
            <a:ext cx="4767175" cy="1459794"/>
          </a:xfrm>
          <a:prstGeom prst="rect">
            <a:avLst/>
          </a:prstGeom>
          <a:solidFill>
            <a:srgbClr val="232D48"/>
          </a:solidFill>
        </p:spPr>
        <p:txBody>
          <a:bodyPr anchor="ctr" anchorCtr="0"/>
          <a:lstStyle/>
          <a:p>
            <a:pPr algn="ctr"/>
            <a:r>
              <a:rPr lang="en-US" sz="2588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 </a:t>
            </a:r>
          </a:p>
          <a:p>
            <a:pPr algn="ctr"/>
            <a:r>
              <a:rPr lang="en-US" sz="2588" b="1" smtClean="0">
                <a:solidFill>
                  <a:srgbClr val="FFFFFF"/>
                </a:solidFill>
                <a:latin typeface="Franklin Gothic Demi" panose="020B0703020102020204" pitchFamily="34" charset="0"/>
              </a:rPr>
              <a:t>MSN</a:t>
            </a:r>
            <a:r>
              <a:rPr lang="en-US" sz="2588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2294814" y="1889368"/>
            <a:ext cx="4767175" cy="1459794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588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Florence Nightingale</a:t>
            </a:r>
          </a:p>
          <a:p>
            <a:pPr algn="ctr"/>
            <a:endParaRPr lang="en-US" sz="2588" b="1" dirty="0">
              <a:solidFill>
                <a:srgbClr val="FFFFFF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2588" b="1" dirty="0">
                <a:solidFill>
                  <a:srgbClr val="FFFFFF"/>
                </a:solidFill>
                <a:latin typeface="Franklin Gothic Demi" panose="020B07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46675396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Custom 10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UVA GEN inside 6">
  <a:themeElements>
    <a:clrScheme name=" 1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8_UVA GEN inside 6">
  <a:themeElements>
    <a:clrScheme name="Custom 9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UVA GEN inside 6">
  <a:themeElements>
    <a:clrScheme name=" 2">
      <a:dk1>
        <a:srgbClr val="27C3EA"/>
      </a:dk1>
      <a:lt1>
        <a:srgbClr val="BCD74C"/>
      </a:lt1>
      <a:dk2>
        <a:srgbClr val="F07422"/>
      </a:dk2>
      <a:lt2>
        <a:srgbClr val="8F6EB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2043</TotalTime>
  <Words>14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Franklin Gothic Demi</vt:lpstr>
      <vt:lpstr>Franklin Gothic Demi Cond</vt:lpstr>
      <vt:lpstr>Georgia</vt:lpstr>
      <vt:lpstr>ITC Franklin Gothic Book</vt:lpstr>
      <vt:lpstr>Custom Design</vt:lpstr>
      <vt:lpstr>1_Custom Design</vt:lpstr>
      <vt:lpstr>UVA GEN inside 6</vt:lpstr>
      <vt:lpstr>1_UVA GEN inside 6</vt:lpstr>
      <vt:lpstr>2_UVA GEN inside 6</vt:lpstr>
      <vt:lpstr>8_UVA GEN inside 6</vt:lpstr>
      <vt:lpstr>3_UVA GEN inside 6</vt:lpstr>
      <vt:lpstr>4_UVA GEN inside 6</vt:lpstr>
      <vt:lpstr>6_UVA GEN inside 6</vt:lpstr>
      <vt:lpstr>7_UVA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Miller, Michael P *HS (Nursing Governance Program)</cp:lastModifiedBy>
  <cp:revision>109</cp:revision>
  <dcterms:created xsi:type="dcterms:W3CDTF">2017-10-18T15:58:36Z</dcterms:created>
  <dcterms:modified xsi:type="dcterms:W3CDTF">2019-10-08T19:34:34Z</dcterms:modified>
</cp:coreProperties>
</file>