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0" d="100"/>
          <a:sy n="30" d="100"/>
        </p:scale>
        <p:origin x="1638" y="114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1494" y="19089421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2149</TotalTime>
  <Words>208</Words>
  <Application>Microsoft Office PowerPoint</Application>
  <PresentationFormat>Custom</PresentationFormat>
  <Paragraphs>49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152</cp:revision>
  <cp:lastPrinted>2019-08-01T15:51:17Z</cp:lastPrinted>
  <dcterms:created xsi:type="dcterms:W3CDTF">2017-10-18T15:58:36Z</dcterms:created>
  <dcterms:modified xsi:type="dcterms:W3CDTF">2020-01-21T17:05:33Z</dcterms:modified>
</cp:coreProperties>
</file>