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19456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2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1" d="100"/>
          <a:sy n="21" d="100"/>
        </p:scale>
        <p:origin x="1404" y="60"/>
      </p:cViewPr>
      <p:guideLst>
        <p:guide orient="horz" pos="6912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1793875"/>
            <a:ext cx="56530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36775" y="1793875"/>
            <a:ext cx="56530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5" y="2344501"/>
            <a:ext cx="19242801" cy="18984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38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38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3235995"/>
            <a:ext cx="22434976" cy="36576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6893601"/>
            <a:ext cx="22434972" cy="154473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3" y="8376473"/>
            <a:ext cx="22435863" cy="1006856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19456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1" y="18749994"/>
            <a:ext cx="4458361" cy="18262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410679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3"/>
            <a:ext cx="13747699" cy="21945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4" y="203500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iming>
    <p:tnLst>
      <p:par>
        <p:cTn id="1" dur="indefinite" restart="never" nodeType="tmRoot"/>
      </p:par>
    </p:tnLst>
  </p:timing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4" y="18221506"/>
            <a:ext cx="5117993" cy="2350745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8753962"/>
            <a:ext cx="4438984" cy="18182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19456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0435131" y="10435135"/>
            <a:ext cx="219456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3" y="6797672"/>
            <a:ext cx="22471779" cy="154473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3" y="3140057"/>
            <a:ext cx="22471779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2268152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3147962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226815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770805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13147962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2268152" y="1190289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18587867" y="6545641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8587867" y="922426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7708057" y="1189890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3147962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18587867" y="1187133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226815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770805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13147962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18587867" y="1458151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70805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226815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2268152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708057" y="65788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3147962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18587867" y="3900224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7708057" y="172933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215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153</cp:revision>
  <cp:lastPrinted>2019-08-01T15:51:17Z</cp:lastPrinted>
  <dcterms:created xsi:type="dcterms:W3CDTF">2017-10-18T15:58:36Z</dcterms:created>
  <dcterms:modified xsi:type="dcterms:W3CDTF">2023-07-28T16:01:00Z</dcterms:modified>
</cp:coreProperties>
</file>