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30" d="100"/>
          <a:sy n="30" d="100"/>
        </p:scale>
        <p:origin x="1638" y="114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xmlns:lc="http://schemas.openxmlformats.org/drawingml/2006/lockedCanvas" id="{97550715-C01E-974C-8074-511A83C6726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8388" y="19104442"/>
            <a:ext cx="11910612" cy="27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13147962" y="1729169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222</Words>
  <Application>Microsoft Office PowerPoint</Application>
  <PresentationFormat>Custom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154</cp:revision>
  <cp:lastPrinted>2019-08-01T15:51:17Z</cp:lastPrinted>
  <dcterms:created xsi:type="dcterms:W3CDTF">2017-10-18T15:58:36Z</dcterms:created>
  <dcterms:modified xsi:type="dcterms:W3CDTF">2020-01-21T17:07:30Z</dcterms:modified>
</cp:coreProperties>
</file>