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219456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912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30" d="100"/>
          <a:sy n="30" d="100"/>
        </p:scale>
        <p:origin x="1638" y="114"/>
      </p:cViewPr>
      <p:guideLst>
        <p:guide orient="horz" pos="6912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36775" y="1793875"/>
            <a:ext cx="565308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36775" y="1793875"/>
            <a:ext cx="565308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2037785" y="2344501"/>
            <a:ext cx="19242801" cy="189840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38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13800" dirty="0"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19456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1" y="18749994"/>
            <a:ext cx="4458361" cy="18262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19456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1" y="18749994"/>
            <a:ext cx="4458361" cy="18262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410679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5337" y="3"/>
            <a:ext cx="13747699" cy="219456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xmlns:lc="http://schemas.openxmlformats.org/drawingml/2006/lockedCanvas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8388" y="19104442"/>
            <a:ext cx="11910612" cy="274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iming>
    <p:tnLst>
      <p:par>
        <p:cTn id="1" dur="indefinite" restart="never" nodeType="tmRoot"/>
      </p:par>
    </p:tnLst>
  </p:timing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4" y="18221506"/>
            <a:ext cx="5117993" cy="2350745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18753962"/>
            <a:ext cx="4438984" cy="18182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3"/>
          <p:cNvSpPr txBox="1">
            <a:spLocks/>
          </p:cNvSpPr>
          <p:nvPr/>
        </p:nvSpPr>
        <p:spPr>
          <a:xfrm>
            <a:off x="2268152" y="1729334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3" name="Text Placeholder 3"/>
          <p:cNvSpPr txBox="1">
            <a:spLocks/>
          </p:cNvSpPr>
          <p:nvPr/>
        </p:nvSpPr>
        <p:spPr>
          <a:xfrm>
            <a:off x="13147962" y="654564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4" name="Text Placeholder 3"/>
          <p:cNvSpPr txBox="1">
            <a:spLocks/>
          </p:cNvSpPr>
          <p:nvPr/>
        </p:nvSpPr>
        <p:spPr>
          <a:xfrm>
            <a:off x="2268152" y="922426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5" name="Text Placeholder 3"/>
          <p:cNvSpPr txBox="1">
            <a:spLocks/>
          </p:cNvSpPr>
          <p:nvPr/>
        </p:nvSpPr>
        <p:spPr>
          <a:xfrm>
            <a:off x="7708057" y="922426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6" name="Text Placeholder 3"/>
          <p:cNvSpPr txBox="1">
            <a:spLocks/>
          </p:cNvSpPr>
          <p:nvPr/>
        </p:nvSpPr>
        <p:spPr>
          <a:xfrm>
            <a:off x="13147962" y="922426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7" name="Text Placeholder 3"/>
          <p:cNvSpPr txBox="1">
            <a:spLocks/>
          </p:cNvSpPr>
          <p:nvPr/>
        </p:nvSpPr>
        <p:spPr>
          <a:xfrm>
            <a:off x="2268152" y="1190289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8" name="Text Placeholder 3"/>
          <p:cNvSpPr txBox="1">
            <a:spLocks/>
          </p:cNvSpPr>
          <p:nvPr/>
        </p:nvSpPr>
        <p:spPr>
          <a:xfrm>
            <a:off x="18587867" y="654564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9" name="Text Placeholder 3"/>
          <p:cNvSpPr txBox="1">
            <a:spLocks/>
          </p:cNvSpPr>
          <p:nvPr/>
        </p:nvSpPr>
        <p:spPr>
          <a:xfrm>
            <a:off x="18587867" y="922426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0" name="Text Placeholder 3"/>
          <p:cNvSpPr txBox="1">
            <a:spLocks/>
          </p:cNvSpPr>
          <p:nvPr/>
        </p:nvSpPr>
        <p:spPr>
          <a:xfrm>
            <a:off x="7708057" y="1189890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1" name="Text Placeholder 3"/>
          <p:cNvSpPr txBox="1">
            <a:spLocks/>
          </p:cNvSpPr>
          <p:nvPr/>
        </p:nvSpPr>
        <p:spPr>
          <a:xfrm>
            <a:off x="13147962" y="1187133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2" name="Text Placeholder 3"/>
          <p:cNvSpPr txBox="1">
            <a:spLocks/>
          </p:cNvSpPr>
          <p:nvPr/>
        </p:nvSpPr>
        <p:spPr>
          <a:xfrm>
            <a:off x="18587867" y="1187133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3" name="Text Placeholder 3"/>
          <p:cNvSpPr txBox="1">
            <a:spLocks/>
          </p:cNvSpPr>
          <p:nvPr/>
        </p:nvSpPr>
        <p:spPr>
          <a:xfrm>
            <a:off x="2268152" y="1458151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4" name="Text Placeholder 3"/>
          <p:cNvSpPr txBox="1">
            <a:spLocks/>
          </p:cNvSpPr>
          <p:nvPr/>
        </p:nvSpPr>
        <p:spPr>
          <a:xfrm>
            <a:off x="7708057" y="1458151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5" name="Text Placeholder 3"/>
          <p:cNvSpPr txBox="1">
            <a:spLocks/>
          </p:cNvSpPr>
          <p:nvPr/>
        </p:nvSpPr>
        <p:spPr>
          <a:xfrm>
            <a:off x="13147962" y="1458151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6" name="Text Placeholder 3"/>
          <p:cNvSpPr txBox="1">
            <a:spLocks/>
          </p:cNvSpPr>
          <p:nvPr/>
        </p:nvSpPr>
        <p:spPr>
          <a:xfrm>
            <a:off x="18587867" y="1458151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7" name="Text Placeholder 3"/>
          <p:cNvSpPr txBox="1">
            <a:spLocks/>
          </p:cNvSpPr>
          <p:nvPr/>
        </p:nvSpPr>
        <p:spPr>
          <a:xfrm>
            <a:off x="7708057" y="390022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58" name="Text Placeholder 3"/>
          <p:cNvSpPr txBox="1">
            <a:spLocks/>
          </p:cNvSpPr>
          <p:nvPr/>
        </p:nvSpPr>
        <p:spPr>
          <a:xfrm>
            <a:off x="2268152" y="390022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9" name="Text Placeholder 3"/>
          <p:cNvSpPr txBox="1">
            <a:spLocks/>
          </p:cNvSpPr>
          <p:nvPr/>
        </p:nvSpPr>
        <p:spPr>
          <a:xfrm>
            <a:off x="2268152" y="657884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0" name="Text Placeholder 3"/>
          <p:cNvSpPr txBox="1">
            <a:spLocks/>
          </p:cNvSpPr>
          <p:nvPr/>
        </p:nvSpPr>
        <p:spPr>
          <a:xfrm>
            <a:off x="7708057" y="657884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1" name="Text Placeholder 3"/>
          <p:cNvSpPr txBox="1">
            <a:spLocks/>
          </p:cNvSpPr>
          <p:nvPr/>
        </p:nvSpPr>
        <p:spPr>
          <a:xfrm>
            <a:off x="13147962" y="390022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2" name="Text Placeholder 3"/>
          <p:cNvSpPr txBox="1">
            <a:spLocks/>
          </p:cNvSpPr>
          <p:nvPr/>
        </p:nvSpPr>
        <p:spPr>
          <a:xfrm>
            <a:off x="18587867" y="390022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4" name="Text Placeholder 3"/>
          <p:cNvSpPr txBox="1">
            <a:spLocks/>
          </p:cNvSpPr>
          <p:nvPr/>
        </p:nvSpPr>
        <p:spPr>
          <a:xfrm>
            <a:off x="7708057" y="1729334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5" name="Text Placeholder 3"/>
          <p:cNvSpPr txBox="1">
            <a:spLocks/>
          </p:cNvSpPr>
          <p:nvPr/>
        </p:nvSpPr>
        <p:spPr>
          <a:xfrm>
            <a:off x="13147962" y="1729169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2151</TotalTime>
  <Words>222</Words>
  <Application>Microsoft Office PowerPoint</Application>
  <PresentationFormat>Custom</PresentationFormat>
  <Paragraphs>53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154</cp:revision>
  <cp:lastPrinted>2019-08-01T15:51:17Z</cp:lastPrinted>
  <dcterms:created xsi:type="dcterms:W3CDTF">2017-10-18T15:58:36Z</dcterms:created>
  <dcterms:modified xsi:type="dcterms:W3CDTF">2020-01-21T17:07:30Z</dcterms:modified>
</cp:coreProperties>
</file>