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1" d="100"/>
          <a:sy n="21" d="100"/>
        </p:scale>
        <p:origin x="1404" y="60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38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3"/>
            <a:ext cx="13747699" cy="21945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4" y="204516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2268152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3147962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226815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70805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1314796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2268152" y="1190289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8587867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858786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7708057" y="118989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3147962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18587867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26815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70805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1314796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1858786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70805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226815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2268152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708057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314796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1858786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7708057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5" name="Text Placeholder 3"/>
          <p:cNvSpPr txBox="1">
            <a:spLocks/>
          </p:cNvSpPr>
          <p:nvPr/>
        </p:nvSpPr>
        <p:spPr>
          <a:xfrm>
            <a:off x="13147962" y="172916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6" name="Text Placeholder 3"/>
          <p:cNvSpPr txBox="1">
            <a:spLocks/>
          </p:cNvSpPr>
          <p:nvPr/>
        </p:nvSpPr>
        <p:spPr>
          <a:xfrm>
            <a:off x="18587867" y="172916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2152</TotalTime>
  <Words>229</Words>
  <Application>Microsoft Office PowerPoint</Application>
  <PresentationFormat>Custom</PresentationFormat>
  <Paragraphs>55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155</cp:revision>
  <cp:lastPrinted>2019-08-01T15:51:17Z</cp:lastPrinted>
  <dcterms:created xsi:type="dcterms:W3CDTF">2017-10-18T15:58:36Z</dcterms:created>
  <dcterms:modified xsi:type="dcterms:W3CDTF">2023-07-28T16:04:23Z</dcterms:modified>
</cp:coreProperties>
</file>