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78" autoAdjust="0"/>
    <p:restoredTop sz="83845" autoAdjust="0"/>
  </p:normalViewPr>
  <p:slideViewPr>
    <p:cSldViewPr snapToGrid="0" snapToObjects="1">
      <p:cViewPr varScale="1">
        <p:scale>
          <a:sx n="24" d="100"/>
          <a:sy n="24" d="100"/>
        </p:scale>
        <p:origin x="2028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-135460"/>
            <a:ext cx="17183099" cy="2743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675" y="24048970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236</Words>
  <Application>Microsoft Office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154</cp:revision>
  <cp:lastPrinted>2019-08-01T15:51:17Z</cp:lastPrinted>
  <dcterms:created xsi:type="dcterms:W3CDTF">2017-10-18T15:58:36Z</dcterms:created>
  <dcterms:modified xsi:type="dcterms:W3CDTF">2020-01-21T17:30:23Z</dcterms:modified>
</cp:coreProperties>
</file>