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74320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17" d="100"/>
          <a:sy n="17" d="100"/>
        </p:scale>
        <p:origin x="1740" y="60"/>
      </p:cViewPr>
      <p:guideLst>
        <p:guide orient="horz" pos="8640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01925" y="1793875"/>
            <a:ext cx="45227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01925" y="1793875"/>
            <a:ext cx="45227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7" y="2930628"/>
            <a:ext cx="20435351" cy="237301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6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6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13349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381" y="6"/>
            <a:ext cx="17183099" cy="27431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8419" y="25168288"/>
            <a:ext cx="5780065" cy="145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6" y="22776883"/>
            <a:ext cx="5117993" cy="2938431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3442454"/>
            <a:ext cx="4438984" cy="22728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52958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8883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848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5552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5552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7642742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13082647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18522552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2202837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7642742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3082647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18522552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2202837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7642742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2152</TotalTime>
  <Words>243</Words>
  <Application>Microsoft Office PowerPoint</Application>
  <PresentationFormat>Custom</PresentationFormat>
  <Paragraphs>59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156</cp:revision>
  <cp:lastPrinted>2019-08-01T15:51:17Z</cp:lastPrinted>
  <dcterms:created xsi:type="dcterms:W3CDTF">2017-10-18T15:58:36Z</dcterms:created>
  <dcterms:modified xsi:type="dcterms:W3CDTF">2023-07-28T16:08:23Z</dcterms:modified>
</cp:coreProperties>
</file>