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4" d="100"/>
          <a:sy n="24" d="100"/>
        </p:scale>
        <p:origin x="2058" y="6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7" y="2930628"/>
            <a:ext cx="20435351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7504" y="24018583"/>
            <a:ext cx="14026860" cy="32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7642742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1308264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</TotalTime>
  <Words>250</Words>
  <Application>Microsoft Office PowerPoint</Application>
  <PresentationFormat>Custom</PresentationFormat>
  <Paragraphs>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156</cp:revision>
  <cp:lastPrinted>2019-08-01T15:51:17Z</cp:lastPrinted>
  <dcterms:created xsi:type="dcterms:W3CDTF">2017-10-18T15:58:36Z</dcterms:created>
  <dcterms:modified xsi:type="dcterms:W3CDTF">2020-01-21T17:32:58Z</dcterms:modified>
</cp:coreProperties>
</file>