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7" d="100"/>
          <a:sy n="17" d="100"/>
        </p:scale>
        <p:origin x="1740" y="60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419" y="25309285"/>
            <a:ext cx="5780065" cy="14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7642742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308264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250</Words>
  <Application>Microsoft Office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156</cp:revision>
  <cp:lastPrinted>2019-08-01T15:51:17Z</cp:lastPrinted>
  <dcterms:created xsi:type="dcterms:W3CDTF">2017-10-18T15:58:36Z</dcterms:created>
  <dcterms:modified xsi:type="dcterms:W3CDTF">2023-07-28T16:07:48Z</dcterms:modified>
</cp:coreProperties>
</file>