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74320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40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17" d="100"/>
          <a:sy n="17" d="100"/>
        </p:scale>
        <p:origin x="1740" y="60"/>
      </p:cViewPr>
      <p:guideLst>
        <p:guide orient="horz" pos="8640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01925" y="1793875"/>
            <a:ext cx="452278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01925" y="1793875"/>
            <a:ext cx="452278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7" y="2930628"/>
            <a:ext cx="20435351" cy="237301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66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166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74320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3" y="23437494"/>
            <a:ext cx="4458361" cy="22827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7432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74320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3" y="23437494"/>
            <a:ext cx="4458361" cy="22827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513349"/>
            <a:ext cx="11663680" cy="27432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51F3C6-F2FF-A742-B818-B8178196AE3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381" y="6"/>
            <a:ext cx="17183099" cy="2743199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8419" y="25309285"/>
            <a:ext cx="5780065" cy="1457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6" y="22776883"/>
            <a:ext cx="5117993" cy="2938431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23442454"/>
            <a:ext cx="4438984" cy="22728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7432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642742" y="5452958"/>
            <a:ext cx="5029200" cy="2286000"/>
          </a:xfrm>
          <a:solidFill>
            <a:srgbClr val="232D48"/>
          </a:solidFill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2202837" y="54529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2202837" y="81315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7642742" y="81315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082647" y="54529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082647" y="81315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2202837" y="108102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7642742" y="108102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13082647" y="108102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2" name="Text Placeholder 3"/>
          <p:cNvSpPr txBox="1">
            <a:spLocks/>
          </p:cNvSpPr>
          <p:nvPr/>
        </p:nvSpPr>
        <p:spPr>
          <a:xfrm>
            <a:off x="2202837" y="1348883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" name="Text Placeholder 3"/>
          <p:cNvSpPr txBox="1">
            <a:spLocks/>
          </p:cNvSpPr>
          <p:nvPr/>
        </p:nvSpPr>
        <p:spPr>
          <a:xfrm>
            <a:off x="18522552" y="54529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" name="Text Placeholder 3"/>
          <p:cNvSpPr txBox="1">
            <a:spLocks/>
          </p:cNvSpPr>
          <p:nvPr/>
        </p:nvSpPr>
        <p:spPr>
          <a:xfrm>
            <a:off x="18522552" y="81315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7" name="Text Placeholder 3"/>
          <p:cNvSpPr txBox="1">
            <a:spLocks/>
          </p:cNvSpPr>
          <p:nvPr/>
        </p:nvSpPr>
        <p:spPr>
          <a:xfrm>
            <a:off x="18522552" y="108102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8" name="Text Placeholder 3"/>
          <p:cNvSpPr txBox="1">
            <a:spLocks/>
          </p:cNvSpPr>
          <p:nvPr/>
        </p:nvSpPr>
        <p:spPr>
          <a:xfrm>
            <a:off x="7642742" y="1348484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9" name="Text Placeholder 3"/>
          <p:cNvSpPr txBox="1">
            <a:spLocks/>
          </p:cNvSpPr>
          <p:nvPr/>
        </p:nvSpPr>
        <p:spPr>
          <a:xfrm>
            <a:off x="13082647" y="1355524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1" name="Text Placeholder 3"/>
          <p:cNvSpPr txBox="1">
            <a:spLocks/>
          </p:cNvSpPr>
          <p:nvPr/>
        </p:nvSpPr>
        <p:spPr>
          <a:xfrm>
            <a:off x="18522552" y="1355524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2" name="Text Placeholder 3"/>
          <p:cNvSpPr txBox="1">
            <a:spLocks/>
          </p:cNvSpPr>
          <p:nvPr/>
        </p:nvSpPr>
        <p:spPr>
          <a:xfrm>
            <a:off x="2202837" y="161674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3" name="Text Placeholder 3"/>
          <p:cNvSpPr txBox="1">
            <a:spLocks/>
          </p:cNvSpPr>
          <p:nvPr/>
        </p:nvSpPr>
        <p:spPr>
          <a:xfrm>
            <a:off x="7642742" y="161674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4" name="Text Placeholder 3"/>
          <p:cNvSpPr txBox="1">
            <a:spLocks/>
          </p:cNvSpPr>
          <p:nvPr/>
        </p:nvSpPr>
        <p:spPr>
          <a:xfrm>
            <a:off x="13082647" y="161674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5" name="Text Placeholder 3"/>
          <p:cNvSpPr txBox="1">
            <a:spLocks/>
          </p:cNvSpPr>
          <p:nvPr/>
        </p:nvSpPr>
        <p:spPr>
          <a:xfrm>
            <a:off x="18522552" y="161674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6" name="Text Placeholder 3"/>
          <p:cNvSpPr txBox="1">
            <a:spLocks/>
          </p:cNvSpPr>
          <p:nvPr/>
        </p:nvSpPr>
        <p:spPr>
          <a:xfrm>
            <a:off x="2202837" y="188460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7" name="Text Placeholder 3"/>
          <p:cNvSpPr txBox="1">
            <a:spLocks/>
          </p:cNvSpPr>
          <p:nvPr/>
        </p:nvSpPr>
        <p:spPr>
          <a:xfrm>
            <a:off x="7642742" y="188460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8" name="Text Placeholder 3"/>
          <p:cNvSpPr txBox="1">
            <a:spLocks/>
          </p:cNvSpPr>
          <p:nvPr/>
        </p:nvSpPr>
        <p:spPr>
          <a:xfrm>
            <a:off x="13082647" y="188460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9" name="Text Placeholder 3"/>
          <p:cNvSpPr txBox="1">
            <a:spLocks/>
          </p:cNvSpPr>
          <p:nvPr/>
        </p:nvSpPr>
        <p:spPr>
          <a:xfrm>
            <a:off x="18522552" y="188460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30" name="Text Placeholder 3"/>
          <p:cNvSpPr txBox="1">
            <a:spLocks/>
          </p:cNvSpPr>
          <p:nvPr/>
        </p:nvSpPr>
        <p:spPr>
          <a:xfrm>
            <a:off x="2202837" y="215247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31" name="Text Placeholder 3"/>
          <p:cNvSpPr txBox="1">
            <a:spLocks/>
          </p:cNvSpPr>
          <p:nvPr/>
        </p:nvSpPr>
        <p:spPr>
          <a:xfrm>
            <a:off x="7642742" y="215247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32" name="Text Placeholder 3"/>
          <p:cNvSpPr txBox="1">
            <a:spLocks/>
          </p:cNvSpPr>
          <p:nvPr/>
        </p:nvSpPr>
        <p:spPr>
          <a:xfrm>
            <a:off x="13082647" y="215247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2153</TotalTime>
  <Words>250</Words>
  <Application>Microsoft Office PowerPoint</Application>
  <PresentationFormat>Custom</PresentationFormat>
  <Paragraphs>61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Morris, Pamela A *HS</cp:lastModifiedBy>
  <cp:revision>156</cp:revision>
  <cp:lastPrinted>2019-08-01T15:51:17Z</cp:lastPrinted>
  <dcterms:created xsi:type="dcterms:W3CDTF">2017-10-18T15:58:36Z</dcterms:created>
  <dcterms:modified xsi:type="dcterms:W3CDTF">2023-07-28T16:07:48Z</dcterms:modified>
</cp:coreProperties>
</file>