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6" r:id="rId1"/>
    <p:sldMasterId id="2147483809" r:id="rId2"/>
    <p:sldMasterId id="2147483695" r:id="rId3"/>
    <p:sldMasterId id="2147483780" r:id="rId4"/>
    <p:sldMasterId id="2147483755" r:id="rId5"/>
    <p:sldMasterId id="2147483783" r:id="rId6"/>
    <p:sldMasterId id="2147483758" r:id="rId7"/>
    <p:sldMasterId id="2147483788" r:id="rId8"/>
    <p:sldMasterId id="2147483791" r:id="rId9"/>
    <p:sldMasterId id="2147483794" r:id="rId10"/>
  </p:sldMasterIdLst>
  <p:notesMasterIdLst>
    <p:notesMasterId r:id="rId12"/>
  </p:notesMasterIdLst>
  <p:sldIdLst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201"/>
    <p:restoredTop sz="94674"/>
  </p:normalViewPr>
  <p:slideViewPr>
    <p:cSldViewPr snapToGrid="0" snapToObjects="1">
      <p:cViewPr varScale="1">
        <p:scale>
          <a:sx n="111" d="100"/>
          <a:sy n="111" d="100"/>
        </p:scale>
        <p:origin x="128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088072-BDA9-6E4F-B105-7B1A78A8ADB9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5088B001-8AF8-5E41-BB83-7557FCA2A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472" y="5970494"/>
            <a:ext cx="6696634" cy="586160"/>
          </a:xfrm>
          <a:prstGeom prst="rect">
            <a:avLst/>
          </a:prstGeom>
        </p:spPr>
        <p:txBody>
          <a:bodyPr anchor="ctr" anchorCtr="0"/>
          <a:lstStyle>
            <a:lvl1pPr>
              <a:defRPr sz="2400" b="1" i="0" cap="none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74348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27779" y="2617647"/>
            <a:ext cx="8012808" cy="314642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2997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0692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12788" y="2613003"/>
            <a:ext cx="8027799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12788" y="2613003"/>
            <a:ext cx="8027799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79866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4347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12788" y="2613003"/>
            <a:ext cx="8027799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1873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68685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12788" y="2613003"/>
            <a:ext cx="8027799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"/>
          <p:cNvSpPr>
            <a:spLocks noGrp="1"/>
          </p:cNvSpPr>
          <p:nvPr userDrawn="1"/>
        </p:nvSpPr>
        <p:spPr>
          <a:xfrm>
            <a:off x="357309" y="504638"/>
            <a:ext cx="9450122" cy="67235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54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5400" dirty="0"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19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9807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2096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xmlns="" id="{7CEF2017-8077-2240-901B-3DD14100D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472" y="5970494"/>
            <a:ext cx="6696634" cy="586160"/>
          </a:xfrm>
          <a:prstGeom prst="rect">
            <a:avLst/>
          </a:prstGeom>
        </p:spPr>
        <p:txBody>
          <a:bodyPr anchor="ctr" anchorCtr="0"/>
          <a:lstStyle>
            <a:lvl1pPr>
              <a:defRPr sz="2400" b="1" i="0" cap="none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65539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401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7" y="1011248"/>
            <a:ext cx="7771326" cy="1143000"/>
          </a:xfr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7771326" cy="482731"/>
          </a:xfr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27779" y="2617647"/>
            <a:ext cx="7771644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9763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1458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7" y="1011248"/>
            <a:ext cx="7771326" cy="1143000"/>
          </a:xfr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7771326" cy="482731"/>
          </a:xfr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27779" y="2617647"/>
            <a:ext cx="7771644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10271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7148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27779" y="2617647"/>
            <a:ext cx="8012808" cy="314642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90A19CD-367E-844A-8AB8-7564700EFF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393" y="5973544"/>
            <a:ext cx="1592272" cy="5721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67E7516-9E45-2141-A2D4-6656F1D368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925"/>
          <a:stretch/>
        </p:blipFill>
        <p:spPr>
          <a:xfrm>
            <a:off x="0" y="-6"/>
            <a:ext cx="9144000" cy="579574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30AE43E-0F93-9F49-8C4D-7074EDD1A0CE}"/>
              </a:ext>
            </a:extLst>
          </p:cNvPr>
          <p:cNvSpPr/>
          <p:nvPr userDrawn="1"/>
        </p:nvSpPr>
        <p:spPr>
          <a:xfrm>
            <a:off x="0" y="5681709"/>
            <a:ext cx="9144000" cy="117629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2" y="594486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478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4" y="5662649"/>
            <a:ext cx="2603462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44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tx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tx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90A19CD-367E-844A-8AB8-7564700EFF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393" y="5973544"/>
            <a:ext cx="1592272" cy="5721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67E7516-9E45-2141-A2D4-6656F1D368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925"/>
          <a:stretch/>
        </p:blipFill>
        <p:spPr>
          <a:xfrm>
            <a:off x="0" y="-6"/>
            <a:ext cx="9144000" cy="579574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30AE43E-0F93-9F49-8C4D-7074EDD1A0CE}"/>
              </a:ext>
            </a:extLst>
          </p:cNvPr>
          <p:cNvSpPr/>
          <p:nvPr userDrawn="1"/>
        </p:nvSpPr>
        <p:spPr>
          <a:xfrm>
            <a:off x="0" y="5681709"/>
            <a:ext cx="9144000" cy="117629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2" y="594486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341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728097" y="2154250"/>
            <a:ext cx="777132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728097" y="1011248"/>
            <a:ext cx="77713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089" y="594486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06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all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728097" y="2154250"/>
            <a:ext cx="777132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728097" y="1011248"/>
            <a:ext cx="77713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089" y="594486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374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all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2" y="566264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2" y="566264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4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4" y="5662649"/>
            <a:ext cx="2603462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50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bg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bg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4" y="5662649"/>
            <a:ext cx="2603462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658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tx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tx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4" y="5662649"/>
            <a:ext cx="2603462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641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490732" y="2823759"/>
            <a:ext cx="4211914" cy="1323592"/>
          </a:xfrm>
          <a:prstGeom prst="rect">
            <a:avLst/>
          </a:prstGeom>
          <a:solidFill>
            <a:srgbClr val="232D48"/>
          </a:solidFill>
        </p:spPr>
        <p:txBody>
          <a:bodyPr anchor="ctr" anchorCtr="0">
            <a:norm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r>
              <a:rPr lang="en-US" sz="2400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MSN</a:t>
            </a:r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490732" y="1355312"/>
            <a:ext cx="4211914" cy="1323592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</a:t>
            </a:r>
          </a:p>
          <a:p>
            <a:pPr algn="ctr"/>
            <a:endParaRPr lang="en-US" sz="2400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490732" y="4292206"/>
            <a:ext cx="4211914" cy="1323592"/>
          </a:xfrm>
          <a:prstGeom prst="rect">
            <a:avLst/>
          </a:prstGeom>
          <a:solidFill>
            <a:srgbClr val="232D48"/>
          </a:solidFill>
        </p:spPr>
        <p:txBody>
          <a:bodyPr anchor="ctr" anchorCtr="0">
            <a:norm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r>
              <a:rPr lang="en-US" sz="2400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MSN</a:t>
            </a:r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, RN, CCRN</a:t>
            </a:r>
          </a:p>
        </p:txBody>
      </p:sp>
    </p:spTree>
    <p:extLst>
      <p:ext uri="{BB962C8B-B14F-4D97-AF65-F5344CB8AC3E}">
        <p14:creationId xmlns:p14="http://schemas.microsoft.com/office/powerpoint/2010/main" val="46675396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0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7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Custom 10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UVA GEN inside 6">
  <a:themeElements>
    <a:clrScheme name=" 1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UVA GEN inside 6">
  <a:themeElements>
    <a:clrScheme name=" 1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UVA GEN inside 6">
  <a:themeElements>
    <a:clrScheme name="Custom 9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8_UVA GEN inside 6">
  <a:themeElements>
    <a:clrScheme name="Custom 9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3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4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6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2044</TotalTime>
  <Words>21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</vt:i4>
      </vt:variant>
    </vt:vector>
  </HeadingPairs>
  <TitlesOfParts>
    <vt:vector size="17" baseType="lpstr">
      <vt:lpstr>Arial</vt:lpstr>
      <vt:lpstr>Calibri</vt:lpstr>
      <vt:lpstr>Franklin Gothic Demi</vt:lpstr>
      <vt:lpstr>Franklin Gothic Demi Cond</vt:lpstr>
      <vt:lpstr>Georgia</vt:lpstr>
      <vt:lpstr>ITC Franklin Gothic Book</vt:lpstr>
      <vt:lpstr>Custom Design</vt:lpstr>
      <vt:lpstr>1_Custom Design</vt:lpstr>
      <vt:lpstr>UVA GEN inside 6</vt:lpstr>
      <vt:lpstr>1_UVA GEN inside 6</vt:lpstr>
      <vt:lpstr>2_UVA GEN inside 6</vt:lpstr>
      <vt:lpstr>8_UVA GEN inside 6</vt:lpstr>
      <vt:lpstr>3_UVA GEN inside 6</vt:lpstr>
      <vt:lpstr>4_UVA GEN inside 6</vt:lpstr>
      <vt:lpstr>6_UVA GEN inside 6</vt:lpstr>
      <vt:lpstr>7_UVA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Miller, Michael P *HS (Nursing Governance Program)</cp:lastModifiedBy>
  <cp:revision>111</cp:revision>
  <dcterms:created xsi:type="dcterms:W3CDTF">2017-10-18T15:58:36Z</dcterms:created>
  <dcterms:modified xsi:type="dcterms:W3CDTF">2019-10-10T18:16:00Z</dcterms:modified>
</cp:coreProperties>
</file>