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2" d="100"/>
          <a:sy n="22" d="100"/>
        </p:scale>
        <p:origin x="2226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220" y="25877528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2" name="Text Placeholder 3"/>
          <p:cNvSpPr txBox="1">
            <a:spLocks/>
          </p:cNvSpPr>
          <p:nvPr/>
        </p:nvSpPr>
        <p:spPr>
          <a:xfrm>
            <a:off x="12913457" y="238409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3" name="Text Placeholder 3"/>
          <p:cNvSpPr txBox="1">
            <a:spLocks/>
          </p:cNvSpPr>
          <p:nvPr/>
        </p:nvSpPr>
        <p:spPr>
          <a:xfrm>
            <a:off x="18353362" y="2386561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2186</TotalTime>
  <Words>285</Words>
  <Application>Microsoft Office PowerPoint</Application>
  <PresentationFormat>Custom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167</cp:revision>
  <cp:lastPrinted>2019-08-01T15:51:17Z</cp:lastPrinted>
  <dcterms:created xsi:type="dcterms:W3CDTF">2017-10-18T15:58:36Z</dcterms:created>
  <dcterms:modified xsi:type="dcterms:W3CDTF">2020-01-21T17:44:06Z</dcterms:modified>
</cp:coreProperties>
</file>