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handoutMasterIdLst>
    <p:handoutMasterId r:id="rId8"/>
  </p:handoutMasterIdLst>
  <p:sldIdLst>
    <p:sldId id="258" r:id="rId6"/>
  </p:sldIdLst>
  <p:sldSz cx="15544800" cy="100584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4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65" d="100"/>
          <a:sy n="65" d="100"/>
        </p:scale>
        <p:origin x="828" y="84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5" d="100"/>
          <a:sy n="55" d="100"/>
        </p:scale>
        <p:origin x="3216" y="12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925" y="0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421D4-8CE3-4634-93C9-21ED0F6FC39B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3636625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925" y="13636625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F33AF-C8BC-4266-B45D-01FB5CF6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51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20788" y="1793875"/>
            <a:ext cx="74850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0788" y="1793875"/>
            <a:ext cx="74850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237225" y="1074562"/>
            <a:ext cx="11683129" cy="87010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60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60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8871" y="-188228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389" y="8504541"/>
            <a:ext cx="5103847" cy="1177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4195" y="8351521"/>
            <a:ext cx="3107353" cy="107742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6451" y="8595564"/>
            <a:ext cx="2695097" cy="833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307938" y="276262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868033" y="276262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868033" y="544124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307938" y="544124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1953</TotalTime>
  <Words>89</Words>
  <Application>Microsoft Office PowerPoint</Application>
  <PresentationFormat>Custom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123</cp:revision>
  <cp:lastPrinted>2019-08-01T15:51:17Z</cp:lastPrinted>
  <dcterms:created xsi:type="dcterms:W3CDTF">2017-10-18T15:58:36Z</dcterms:created>
  <dcterms:modified xsi:type="dcterms:W3CDTF">2020-01-21T16:45:57Z</dcterms:modified>
</cp:coreProperties>
</file>