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6" d="100"/>
          <a:sy n="46" d="100"/>
        </p:scale>
        <p:origin x="840" y="4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60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494" y="8778429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307938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868033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868033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07938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1954</TotalTime>
  <Words>89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124</cp:revision>
  <cp:lastPrinted>2019-08-01T15:51:17Z</cp:lastPrinted>
  <dcterms:created xsi:type="dcterms:W3CDTF">2017-10-18T15:58:36Z</dcterms:created>
  <dcterms:modified xsi:type="dcterms:W3CDTF">2023-07-28T15:46:49Z</dcterms:modified>
</cp:coreProperties>
</file>