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15544800" cy="100584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48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46" d="100"/>
          <a:sy n="46" d="100"/>
        </p:scale>
        <p:origin x="840" y="48"/>
      </p:cViewPr>
      <p:guideLst>
        <p:guide orient="horz" pos="3168"/>
        <p:guide pos="48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20788" y="1793875"/>
            <a:ext cx="748506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20788" y="1793875"/>
            <a:ext cx="748506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237225" y="1074562"/>
            <a:ext cx="11683129" cy="87010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60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60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5544800" cy="100584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0568" y="8593747"/>
            <a:ext cx="2706862" cy="8370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82" y="0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5544800" cy="100584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0568" y="8593747"/>
            <a:ext cx="2706862" cy="8370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8871" y="-188228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82" y="0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5494" y="8778429"/>
            <a:ext cx="3790368" cy="95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4195" y="8351521"/>
            <a:ext cx="3107353" cy="107742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451" y="8595564"/>
            <a:ext cx="2695097" cy="8333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82" y="0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307938" y="2762622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868033" y="276262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868033" y="544124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8307938" y="544124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1954</TotalTime>
  <Words>89</Words>
  <Application>Microsoft Office PowerPoint</Application>
  <PresentationFormat>Custom</PresentationFormat>
  <Paragraphs>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Morris, Pamela A *HS</cp:lastModifiedBy>
  <cp:revision>124</cp:revision>
  <cp:lastPrinted>2019-08-01T15:51:17Z</cp:lastPrinted>
  <dcterms:created xsi:type="dcterms:W3CDTF">2017-10-18T15:58:36Z</dcterms:created>
  <dcterms:modified xsi:type="dcterms:W3CDTF">2023-07-28T15:46:49Z</dcterms:modified>
</cp:coreProperties>
</file>