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00584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57" d="100"/>
          <a:sy n="57" d="100"/>
        </p:scale>
        <p:origin x="102" y="348"/>
      </p:cViewPr>
      <p:guideLst>
        <p:guide orient="horz" pos="3168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320675" y="1793875"/>
            <a:ext cx="105679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20675" y="1793875"/>
            <a:ext cx="105679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1" y="1074562"/>
            <a:ext cx="16493829" cy="87010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9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00584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8593747"/>
            <a:ext cx="382145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00584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8593747"/>
            <a:ext cx="382145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188228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82" y="16625"/>
            <a:ext cx="7081520" cy="10058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6546" y="7852416"/>
            <a:ext cx="8189054" cy="188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1" y="8351522"/>
            <a:ext cx="4386851" cy="107742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49" y="8595565"/>
            <a:ext cx="3804843" cy="833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060657" y="276262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620752" y="276262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620752" y="544124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9060657" y="544124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4500562" y="276262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1968</TotalTime>
  <Words>96</Words>
  <Application>Microsoft Office PowerPoint</Application>
  <PresentationFormat>Custom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127</cp:revision>
  <cp:lastPrinted>2019-08-01T15:51:17Z</cp:lastPrinted>
  <dcterms:created xsi:type="dcterms:W3CDTF">2017-10-18T15:58:36Z</dcterms:created>
  <dcterms:modified xsi:type="dcterms:W3CDTF">2020-01-21T16:47:24Z</dcterms:modified>
</cp:coreProperties>
</file>