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4" d="100"/>
          <a:sy n="44" d="100"/>
        </p:scale>
        <p:origin x="60" y="116"/>
      </p:cViewPr>
      <p:guideLst>
        <p:guide orient="horz" pos="3168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20675" y="1793875"/>
            <a:ext cx="105679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20675" y="1793875"/>
            <a:ext cx="105679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1" y="1074562"/>
            <a:ext cx="164938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188228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82" y="16625"/>
            <a:ext cx="7081520" cy="10058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2614" y="85136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1" y="8351522"/>
            <a:ext cx="4386851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49" y="8595565"/>
            <a:ext cx="3804843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9060657" y="276262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620752" y="276262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620752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9060657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4500562" y="276262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1967</TotalTime>
  <Words>96</Words>
  <Application>Microsoft Office PowerPoint</Application>
  <PresentationFormat>Custom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127</cp:revision>
  <cp:lastPrinted>2019-08-01T15:51:17Z</cp:lastPrinted>
  <dcterms:created xsi:type="dcterms:W3CDTF">2017-10-18T15:58:36Z</dcterms:created>
  <dcterms:modified xsi:type="dcterms:W3CDTF">2023-07-28T15:45:33Z</dcterms:modified>
</cp:coreProperties>
</file>