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4" d="100"/>
          <a:sy n="44" d="100"/>
        </p:scale>
        <p:origin x="60" y="116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82" y="16625"/>
            <a:ext cx="7081520" cy="1005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4" y="85136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060657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620752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620752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9060657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500562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1967</TotalTime>
  <Words>96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127</cp:revision>
  <cp:lastPrinted>2019-08-01T15:51:17Z</cp:lastPrinted>
  <dcterms:created xsi:type="dcterms:W3CDTF">2017-10-18T15:58:36Z</dcterms:created>
  <dcterms:modified xsi:type="dcterms:W3CDTF">2023-07-28T15:45:33Z</dcterms:modified>
</cp:coreProperties>
</file>